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80D0-189A-4124-9038-069396EC44C0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E1FF-FB10-4515-BB04-760E5109D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139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80D0-189A-4124-9038-069396EC44C0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E1FF-FB10-4515-BB04-760E5109D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862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80D0-189A-4124-9038-069396EC44C0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E1FF-FB10-4515-BB04-760E5109D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1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80D0-189A-4124-9038-069396EC44C0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E1FF-FB10-4515-BB04-760E5109D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482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80D0-189A-4124-9038-069396EC44C0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E1FF-FB10-4515-BB04-760E5109D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297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80D0-189A-4124-9038-069396EC44C0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E1FF-FB10-4515-BB04-760E5109D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559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80D0-189A-4124-9038-069396EC44C0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E1FF-FB10-4515-BB04-760E5109D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215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80D0-189A-4124-9038-069396EC44C0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E1FF-FB10-4515-BB04-760E5109D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78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80D0-189A-4124-9038-069396EC44C0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E1FF-FB10-4515-BB04-760E5109D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642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80D0-189A-4124-9038-069396EC44C0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E1FF-FB10-4515-BB04-760E5109D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20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80D0-189A-4124-9038-069396EC44C0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E1FF-FB10-4515-BB04-760E5109D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803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B80D0-189A-4124-9038-069396EC44C0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1E1FF-FB10-4515-BB04-760E5109D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943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406"/>
            <a:ext cx="358457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2" y="6381187"/>
            <a:ext cx="91440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269499" y="72228"/>
            <a:ext cx="4536504" cy="646331"/>
          </a:xfrm>
          <a:prstGeom prst="rect">
            <a:avLst/>
          </a:prstGeo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465" y="1479278"/>
            <a:ext cx="5112568" cy="4752528"/>
          </a:xfrm>
          <a:prstGeom prst="rect">
            <a:avLst/>
          </a:prstGeom>
          <a:ln w="6032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18859" y="1453383"/>
            <a:ext cx="479729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Dr Korczak was a real person whose life story and beliefs are well documented.</a:t>
            </a:r>
          </a:p>
          <a:p>
            <a:endParaRPr lang="en-GB" sz="1600" dirty="0"/>
          </a:p>
          <a:p>
            <a:r>
              <a:rPr lang="en-GB" sz="1600" dirty="0" smtClean="0"/>
              <a:t>Adzio and Stephanie represent orphans.</a:t>
            </a:r>
          </a:p>
          <a:p>
            <a:endParaRPr lang="en-GB" sz="1600" dirty="0"/>
          </a:p>
          <a:p>
            <a:r>
              <a:rPr lang="en-GB" sz="1600" dirty="0" smtClean="0"/>
              <a:t>Cerniakov symbolise the people who tried to help Dr Korczak.</a:t>
            </a:r>
          </a:p>
          <a:p>
            <a:endParaRPr lang="en-GB" sz="1600" dirty="0"/>
          </a:p>
          <a:p>
            <a:r>
              <a:rPr lang="en-GB" sz="1600" dirty="0" smtClean="0"/>
              <a:t>The unseen soldier is a constant reminder of the Jews’ incarceration within the ghetto.</a:t>
            </a:r>
          </a:p>
          <a:p>
            <a:endParaRPr lang="en-GB" sz="1600" dirty="0"/>
          </a:p>
          <a:p>
            <a:r>
              <a:rPr lang="en-GB" sz="1600" dirty="0" smtClean="0"/>
              <a:t>Greig chose to use dolls to represent the orphans and some of the other characters. He said this was because a large cast was not suitable for the original schools’ tour. </a:t>
            </a:r>
            <a:endParaRPr lang="en-GB" sz="1600" dirty="0"/>
          </a:p>
          <a:p>
            <a:endParaRPr lang="en-GB" sz="1600" dirty="0" smtClean="0"/>
          </a:p>
          <a:p>
            <a:r>
              <a:rPr lang="en-GB" sz="1600" dirty="0" smtClean="0"/>
              <a:t>The dolls also encourage the audience to visualise the personalities of the dolls, thus engaging them in the issues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979612"/>
            <a:ext cx="3378291" cy="2252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881" y="926414"/>
            <a:ext cx="1952752" cy="2929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350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406"/>
            <a:ext cx="358457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2" y="6381187"/>
            <a:ext cx="91440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269499" y="72228"/>
            <a:ext cx="4536504" cy="646331"/>
          </a:xfrm>
          <a:prstGeom prst="rect">
            <a:avLst/>
          </a:prstGeo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8859" y="1453383"/>
            <a:ext cx="4797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1124744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Here are some key characters with some key words 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737767"/>
              </p:ext>
            </p:extLst>
          </p:nvPr>
        </p:nvGraphicFramePr>
        <p:xfrm>
          <a:off x="1792287" y="198884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856"/>
                <a:gridCol w="434414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Characters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Description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Dr Korczak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Idealistic,</a:t>
                      </a:r>
                      <a:r>
                        <a:rPr lang="en-GB" baseline="0" dirty="0" smtClean="0"/>
                        <a:t> compassionate, gentle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Adzio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Wild, troubled, aggressive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Stephanie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Loyal, responsible, kind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Stepan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Realistic, generous, honest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Cerniakov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Honourable, pragmatic,</a:t>
                      </a:r>
                      <a:r>
                        <a:rPr lang="en-GB" baseline="0" dirty="0" smtClean="0"/>
                        <a:t> conscientious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 Priest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Hypocritical, bigoted, weak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 Nazi Officer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Merciless,</a:t>
                      </a:r>
                      <a:r>
                        <a:rPr lang="en-GB" baseline="0" dirty="0" smtClean="0"/>
                        <a:t> cruel, brainwashed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23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406"/>
            <a:ext cx="358457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2" y="6381187"/>
            <a:ext cx="91440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269499" y="72228"/>
            <a:ext cx="4536504" cy="646331"/>
          </a:xfrm>
          <a:prstGeom prst="rect">
            <a:avLst/>
          </a:prstGeo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8859" y="1453383"/>
            <a:ext cx="4797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1124744"/>
            <a:ext cx="5976664" cy="646331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Look at the mind map of Stephanie. Find three quotes to support the descriptions: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2912956" y="3212976"/>
            <a:ext cx="288318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Stephanie</a:t>
            </a:r>
            <a:endParaRPr lang="en-GB" dirty="0"/>
          </a:p>
        </p:txBody>
      </p:sp>
      <p:cxnSp>
        <p:nvCxnSpPr>
          <p:cNvPr id="8" name="Straight Arrow Connector 7"/>
          <p:cNvCxnSpPr>
            <a:stCxn id="5" idx="0"/>
          </p:cNvCxnSpPr>
          <p:nvPr/>
        </p:nvCxnSpPr>
        <p:spPr>
          <a:xfrm flipV="1">
            <a:off x="4354546" y="263691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979712" y="3941440"/>
            <a:ext cx="9332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436096" y="4365104"/>
            <a:ext cx="72008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58502" y="223726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Loyal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157952" y="5085184"/>
            <a:ext cx="1726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Responsible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189192" y="371238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Kind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527577" y="2456264"/>
            <a:ext cx="4508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 smtClean="0"/>
              <a:t>Sc</a:t>
            </a:r>
            <a:r>
              <a:rPr lang="en-GB" sz="1400" dirty="0" smtClean="0"/>
              <a:t> 2 Stephanie repeats “He believes” – loyal to Dr 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Sc19 She apologies because she let down Dr K</a:t>
            </a:r>
            <a:endParaRPr lang="en-GB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958501" y="5454516"/>
            <a:ext cx="50281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 smtClean="0"/>
              <a:t>Sc</a:t>
            </a:r>
            <a:r>
              <a:rPr lang="en-GB" sz="1400" dirty="0" smtClean="0"/>
              <a:t> 11 Speaks up for Adzio in court despite disliking him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Sc2 In charge of taking details of new orphans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Sc15 the “older boys” give her the note to take to Dr K about 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9472" y="4211796"/>
            <a:ext cx="32403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Sc7 Asks Dr K what is worrying him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Sc13 Sits with Adzio and tries to find out why he is upset</a:t>
            </a:r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95536" y="5362183"/>
            <a:ext cx="2864296" cy="923330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Complete similar mind maps for the characters in the previous table.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062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6" grpId="0" animBg="1"/>
      <p:bldP spid="14" grpId="0"/>
      <p:bldP spid="17" grpId="0"/>
      <p:bldP spid="18" grpId="0"/>
      <p:bldP spid="15" grpId="0"/>
      <p:bldP spid="20" grpId="0"/>
      <p:bldP spid="16" grpId="0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4422</TotalTime>
  <Words>273</Words>
  <Application>Microsoft Office PowerPoint</Application>
  <PresentationFormat>On-screen Show (4:3)</PresentationFormat>
  <Paragraphs>44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ESh</dc:creator>
  <cp:lastModifiedBy>ESh</cp:lastModifiedBy>
  <cp:revision>5</cp:revision>
  <dcterms:created xsi:type="dcterms:W3CDTF">2017-01-17T11:32:58Z</dcterms:created>
  <dcterms:modified xsi:type="dcterms:W3CDTF">2017-01-23T10:16:00Z</dcterms:modified>
</cp:coreProperties>
</file>