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0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28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9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2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3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20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8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842F-EAEA-4ED9-AAE3-C36AD20D1B2C}" type="datetimeFigureOut">
              <a:rPr lang="en-GB" smtClean="0"/>
              <a:t>25/09/2019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DA7E-BCE0-42AA-8F9E-5E2B09F3A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07" y="86711"/>
            <a:ext cx="1122757" cy="190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:\APT\Headshots Sept 2019\IMG_99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64" y="86710"/>
            <a:ext cx="1188047" cy="189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:\APT\Headshots Sept 2019\IMG_99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10" y="86711"/>
            <a:ext cx="1268429" cy="1893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86711"/>
            <a:ext cx="1352077" cy="189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47" y="86711"/>
            <a:ext cx="1281069" cy="189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87" y="86711"/>
            <a:ext cx="1202941" cy="189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6711"/>
            <a:ext cx="1189012" cy="189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7" y="1971482"/>
            <a:ext cx="1144596" cy="19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64" y="1971482"/>
            <a:ext cx="1175286" cy="19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50" y="1971483"/>
            <a:ext cx="1374470" cy="19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37" y="1984869"/>
            <a:ext cx="1295611" cy="1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52" y="1969792"/>
            <a:ext cx="1279935" cy="191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87" y="1942072"/>
            <a:ext cx="1202941" cy="193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942071"/>
            <a:ext cx="1189011" cy="193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8" y="3880221"/>
            <a:ext cx="1144596" cy="21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64" y="3870213"/>
            <a:ext cx="1188047" cy="212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51" y="3880222"/>
            <a:ext cx="1281188" cy="211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T:\Creative Arts\APT\APT Logos\JPG\APT Logo-05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96578"/>
            <a:ext cx="1368152" cy="8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:\Creative Arts\APT\APT Logos\JPG\APT Logo-12.jp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6" y="6044560"/>
            <a:ext cx="3397244" cy="81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48961" y="61680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j-lt"/>
              </a:rPr>
              <a:t>Drama</a:t>
            </a:r>
            <a:endParaRPr lang="en-GB" b="1" dirty="0"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880219"/>
            <a:ext cx="1333548" cy="21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64" y="3870213"/>
            <a:ext cx="1287624" cy="212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86" y="3870213"/>
            <a:ext cx="1202943" cy="212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7" y="3870213"/>
            <a:ext cx="1207673" cy="212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7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42" y="227162"/>
            <a:ext cx="1661111" cy="190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:\APT\Headshots Sept 2019\IMG_9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53" y="233253"/>
            <a:ext cx="1661112" cy="18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75" y="227161"/>
            <a:ext cx="1623880" cy="19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3" y="227161"/>
            <a:ext cx="1673349" cy="19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T:\APT\Headshots Sept 2019\IMG_987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64" y="233255"/>
            <a:ext cx="1661111" cy="18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23896"/>
            <a:ext cx="2389187" cy="20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53" y="4189669"/>
            <a:ext cx="2787901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7337" y="5000882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Music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3" y="2132856"/>
            <a:ext cx="166111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7"/>
            <a:ext cx="172054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T:\APT\Headshots Sept 2019\IMG_9892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53" y="2132857"/>
            <a:ext cx="166111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:\APT\Headshots Sept 2019\IMG_9896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66" y="2132857"/>
            <a:ext cx="16611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:\APT\Headshots Sept 2019\IMG_9908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3" y="4005064"/>
            <a:ext cx="1638596" cy="18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:\APT\Headshots Sept 2019\IMG_9911 (2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90" y="4005065"/>
            <a:ext cx="1695864" cy="185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76" y="2132857"/>
            <a:ext cx="1623879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1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:\APT\Headshots Sept 2019\IMG_9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40"/>
            <a:ext cx="1421904" cy="19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:\APT\Headshots Sept 2019\IMG_98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16" y="26640"/>
            <a:ext cx="1421904" cy="19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26641"/>
            <a:ext cx="1421904" cy="19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24" y="26641"/>
            <a:ext cx="1421904" cy="19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28" y="26641"/>
            <a:ext cx="1421904" cy="19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37" y="26641"/>
            <a:ext cx="1421904" cy="19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3" y="1988841"/>
            <a:ext cx="1421904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16" y="1962877"/>
            <a:ext cx="1421904" cy="20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1988841"/>
            <a:ext cx="1421904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24" y="1987151"/>
            <a:ext cx="1421903" cy="201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6"/>
          <a:stretch/>
        </p:blipFill>
        <p:spPr bwMode="auto">
          <a:xfrm>
            <a:off x="5867128" y="1993844"/>
            <a:ext cx="1429410" cy="201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42" y="4061168"/>
            <a:ext cx="33956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44" y="3950075"/>
            <a:ext cx="238918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4988" y="4872381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Dance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31" y="1962877"/>
            <a:ext cx="1429409" cy="20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:\APT\Headshots Sept 2019\IMG_9894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3" y="4005065"/>
            <a:ext cx="1421904" cy="20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07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</dc:creator>
  <cp:lastModifiedBy>Mto</cp:lastModifiedBy>
  <cp:revision>28</cp:revision>
  <cp:lastPrinted>2019-09-24T07:11:52Z</cp:lastPrinted>
  <dcterms:created xsi:type="dcterms:W3CDTF">2019-09-16T15:51:13Z</dcterms:created>
  <dcterms:modified xsi:type="dcterms:W3CDTF">2019-09-25T07:28:49Z</dcterms:modified>
</cp:coreProperties>
</file>