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5D3-CE70-40AD-A1E8-2C0D2D2869ED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0021-56F6-4A68-8FD7-7C7589A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5D3-CE70-40AD-A1E8-2C0D2D2869ED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0021-56F6-4A68-8FD7-7C7589A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44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5D3-CE70-40AD-A1E8-2C0D2D2869ED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0021-56F6-4A68-8FD7-7C7589A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56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5D3-CE70-40AD-A1E8-2C0D2D2869ED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0021-56F6-4A68-8FD7-7C7589A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48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5D3-CE70-40AD-A1E8-2C0D2D2869ED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0021-56F6-4A68-8FD7-7C7589A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5D3-CE70-40AD-A1E8-2C0D2D2869ED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0021-56F6-4A68-8FD7-7C7589A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7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5D3-CE70-40AD-A1E8-2C0D2D2869ED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0021-56F6-4A68-8FD7-7C7589A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3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5D3-CE70-40AD-A1E8-2C0D2D2869ED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0021-56F6-4A68-8FD7-7C7589A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02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5D3-CE70-40AD-A1E8-2C0D2D2869ED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0021-56F6-4A68-8FD7-7C7589A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8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5D3-CE70-40AD-A1E8-2C0D2D2869ED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0021-56F6-4A68-8FD7-7C7589A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0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5D3-CE70-40AD-A1E8-2C0D2D2869ED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70021-56F6-4A68-8FD7-7C7589A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68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AB5D3-CE70-40AD-A1E8-2C0D2D2869ED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70021-56F6-4A68-8FD7-7C7589A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5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7" t="20553" r="24227" b="23382"/>
          <a:stretch/>
        </p:blipFill>
        <p:spPr bwMode="auto">
          <a:xfrm>
            <a:off x="179512" y="444961"/>
            <a:ext cx="8870574" cy="60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53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ESh</dc:creator>
  <cp:lastModifiedBy>ESh</cp:lastModifiedBy>
  <cp:revision>1</cp:revision>
  <dcterms:created xsi:type="dcterms:W3CDTF">2017-01-05T10:57:34Z</dcterms:created>
  <dcterms:modified xsi:type="dcterms:W3CDTF">2017-01-05T10:59:00Z</dcterms:modified>
</cp:coreProperties>
</file>