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2" r:id="rId9"/>
    <p:sldId id="268" r:id="rId10"/>
    <p:sldId id="263" r:id="rId11"/>
    <p:sldId id="269" r:id="rId12"/>
    <p:sldId id="267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8" autoAdjust="0"/>
  </p:normalViewPr>
  <p:slideViewPr>
    <p:cSldViewPr>
      <p:cViewPr>
        <p:scale>
          <a:sx n="95" d="100"/>
          <a:sy n="95" d="100"/>
        </p:scale>
        <p:origin x="-85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2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6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0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4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0815-D8A8-4C2C-8B30-CB533E156F9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F4EB-5623-4777-96B6-F9DD81BE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02514"/>
            <a:ext cx="2708336" cy="15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 rot="962710">
            <a:off x="1476463" y="1744426"/>
            <a:ext cx="5701704" cy="3414715"/>
          </a:xfrm>
          <a:prstGeom prst="cloudCallout">
            <a:avLst/>
          </a:prstGeom>
          <a:noFill/>
          <a:ln w="136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67744" y="206084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Elements</a:t>
            </a:r>
            <a:endParaRPr lang="en-GB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6068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Set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47454" y="62068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Sound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19262" y="52292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Lighting</a:t>
            </a:r>
          </a:p>
          <a:p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 bwMode="auto">
          <a:xfrm>
            <a:off x="6699748" y="4840120"/>
            <a:ext cx="1678534" cy="18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theatre scenery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316"/>
            <a:ext cx="1302514" cy="1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62309" r="67805" b="21431"/>
          <a:stretch/>
        </p:blipFill>
        <p:spPr bwMode="auto">
          <a:xfrm>
            <a:off x="179782" y="2333392"/>
            <a:ext cx="779987" cy="13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8" t="24112" r="43035" b="58929"/>
          <a:stretch/>
        </p:blipFill>
        <p:spPr bwMode="auto">
          <a:xfrm>
            <a:off x="4644008" y="4803732"/>
            <a:ext cx="1951777" cy="20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Lighting</a:t>
            </a:r>
            <a:endParaRPr lang="en-GB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508" y="381206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Colour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7870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Intensity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76329" y="460674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Gobos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 bwMode="auto">
          <a:xfrm>
            <a:off x="251520" y="4600645"/>
            <a:ext cx="1656184" cy="142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result for 0-100 vector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25" y="2494924"/>
            <a:ext cx="2988053" cy="16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84241" y="393972"/>
            <a:ext cx="3456384" cy="1200329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40625" y="198884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Type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64" y="2795075"/>
            <a:ext cx="1057899" cy="137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57119" r="74432" b="26158"/>
          <a:stretch/>
        </p:blipFill>
        <p:spPr bwMode="auto">
          <a:xfrm>
            <a:off x="7601814" y="1330269"/>
            <a:ext cx="1236063" cy="131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8" t="27798" r="21237" b="25693"/>
          <a:stretch/>
        </p:blipFill>
        <p:spPr bwMode="auto">
          <a:xfrm>
            <a:off x="5220072" y="1628800"/>
            <a:ext cx="3274492" cy="230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221" y="533079"/>
            <a:ext cx="3816424" cy="922114"/>
          </a:xfrm>
        </p:spPr>
        <p:txBody>
          <a:bodyPr/>
          <a:lstStyle/>
          <a:p>
            <a:r>
              <a:rPr lang="en-GB" b="1" dirty="0" smtClean="0"/>
              <a:t>Staging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1466" y="260648"/>
            <a:ext cx="3100694" cy="1200329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3" t="25890" r="22758" b="28349"/>
          <a:stretch/>
        </p:blipFill>
        <p:spPr bwMode="auto">
          <a:xfrm>
            <a:off x="0" y="1492398"/>
            <a:ext cx="3098348" cy="22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t="27693" r="23849" b="24924"/>
          <a:stretch/>
        </p:blipFill>
        <p:spPr bwMode="auto">
          <a:xfrm>
            <a:off x="5727962" y="4222700"/>
            <a:ext cx="2984720" cy="22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29595" r="23122" b="28648"/>
          <a:stretch/>
        </p:blipFill>
        <p:spPr bwMode="auto">
          <a:xfrm>
            <a:off x="1619672" y="4210946"/>
            <a:ext cx="3083850" cy="21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112" y="260648"/>
            <a:ext cx="5976664" cy="114300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4800" b="1" dirty="0" smtClean="0"/>
              <a:t>Stage Positioning</a:t>
            </a:r>
            <a:endParaRPr lang="en-GB" sz="4800" b="1" dirty="0"/>
          </a:p>
        </p:txBody>
      </p:sp>
      <p:pic>
        <p:nvPicPr>
          <p:cNvPr id="2050" name="Picture 2" descr="Image result for areas of a s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8353"/>
            <a:ext cx="6033120" cy="43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21916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AUDIENCE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47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13823" r="25849" b="22769"/>
          <a:stretch/>
        </p:blipFill>
        <p:spPr bwMode="auto">
          <a:xfrm>
            <a:off x="8037315" y="4270626"/>
            <a:ext cx="1000664" cy="13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14423"/>
            <a:ext cx="3888432" cy="769441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Styles/ Genres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2225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Comedy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7108" y="520208"/>
            <a:ext cx="142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Tragedy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89716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Melodrama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9" y="3855128"/>
            <a:ext cx="176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Commedia Dell’Arte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94746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Naturalism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59288" y="5229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Epic Theatre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97164" y="2134596"/>
            <a:ext cx="282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Documentary Theatre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0844" y="47654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Physical Theatre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4261" r="52177" b="17966"/>
          <a:stretch/>
        </p:blipFill>
        <p:spPr bwMode="auto">
          <a:xfrm>
            <a:off x="537241" y="1509974"/>
            <a:ext cx="1186227" cy="114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18232" r="19074" b="14874"/>
          <a:stretch/>
        </p:blipFill>
        <p:spPr bwMode="auto">
          <a:xfrm>
            <a:off x="7572792" y="981873"/>
            <a:ext cx="790098" cy="8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34622" r="46857" b="26744"/>
          <a:stretch/>
        </p:blipFill>
        <p:spPr bwMode="auto">
          <a:xfrm>
            <a:off x="6945358" y="2509062"/>
            <a:ext cx="1592289" cy="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34285" r="81195" b="35600"/>
          <a:stretch/>
        </p:blipFill>
        <p:spPr bwMode="auto">
          <a:xfrm>
            <a:off x="2558048" y="2358830"/>
            <a:ext cx="1367166" cy="14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0" y="66110"/>
            <a:ext cx="4289648" cy="1446550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Roles in the Theatre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083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Playwright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9426" y="21855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Performer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800" y="3140818"/>
            <a:ext cx="199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Understudy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0200" y="205482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Lighting Designer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8942" y="288697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Sound Designer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67411" y="4229185"/>
            <a:ext cx="214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Set Designer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2870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Costume Designer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6700" y="443150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Puppet Designer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3602" y="77747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Technician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7560" y="564848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Stage Manager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49989" y="429423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Theatre Manager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643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382999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Skills</a:t>
            </a:r>
            <a:endParaRPr lang="en-GB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145" y="398208"/>
            <a:ext cx="38634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Body/Physical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63091" y="5070440"/>
            <a:ext cx="6461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Levels/Space/Positioning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88640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Vocal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 smtClean="0"/>
          </a:p>
        </p:txBody>
      </p:sp>
      <p:sp>
        <p:nvSpPr>
          <p:cNvPr id="9" name="Cloud Callout 8"/>
          <p:cNvSpPr/>
          <p:nvPr/>
        </p:nvSpPr>
        <p:spPr>
          <a:xfrm rot="962710">
            <a:off x="1245732" y="1540156"/>
            <a:ext cx="6272810" cy="3344534"/>
          </a:xfrm>
          <a:prstGeom prst="cloudCallout">
            <a:avLst/>
          </a:prstGeom>
          <a:noFill/>
          <a:ln w="136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voca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20" y="633331"/>
            <a:ext cx="1547897" cy="14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dy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32" y="14813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vel icon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5" y="4775363"/>
            <a:ext cx="1359593" cy="135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ositioning icon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4" y="4968361"/>
            <a:ext cx="1433218" cy="14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ge  icon transparen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17841" y="5894967"/>
            <a:ext cx="1782351" cy="8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wo people icon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39880"/>
            <a:ext cx="1001351" cy="10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21172665">
            <a:off x="1256472" y="1880871"/>
            <a:ext cx="5564766" cy="3189286"/>
          </a:xfrm>
          <a:prstGeom prst="cloudCallout">
            <a:avLst/>
          </a:prstGeom>
          <a:noFill/>
          <a:ln w="136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39050" y="2443825"/>
            <a:ext cx="3321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Skills</a:t>
            </a:r>
            <a:endParaRPr lang="en-GB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181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Body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82652" y="4506209"/>
            <a:ext cx="388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Movement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61024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Gestures</a:t>
            </a:r>
          </a:p>
        </p:txBody>
      </p:sp>
      <p:pic>
        <p:nvPicPr>
          <p:cNvPr id="9" name="Picture 4" descr="Image result for bod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01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estures  icon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3" y="1570514"/>
            <a:ext cx="1442968" cy="14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vement 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01818"/>
            <a:ext cx="1186865" cy="13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1064451">
            <a:off x="1256472" y="1880871"/>
            <a:ext cx="5564766" cy="3189286"/>
          </a:xfrm>
          <a:prstGeom prst="cloudCallout">
            <a:avLst>
              <a:gd name="adj1" fmla="val 32304"/>
              <a:gd name="adj2" fmla="val 63766"/>
            </a:avLst>
          </a:prstGeom>
          <a:noFill/>
          <a:ln w="136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9407" y="2503679"/>
            <a:ext cx="3321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</a:p>
          <a:p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en-GB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61991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Costume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70704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1176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Staging</a:t>
            </a:r>
          </a:p>
          <a:p>
            <a:endParaRPr lang="en-GB" dirty="0"/>
          </a:p>
        </p:txBody>
      </p:sp>
      <p:pic>
        <p:nvPicPr>
          <p:cNvPr id="3074" name="Picture 2" descr="Image result for costume  icon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0" y="5229200"/>
            <a:ext cx="1494136" cy="14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stage  icon transpar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738650" y="423119"/>
            <a:ext cx="1998375" cy="9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wo peopl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28" y="2703691"/>
            <a:ext cx="1715376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exit icon 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1" y="911962"/>
            <a:ext cx="1281035" cy="14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1064451">
            <a:off x="1752298" y="2539433"/>
            <a:ext cx="4966159" cy="2608106"/>
          </a:xfrm>
          <a:prstGeom prst="cloudCallout">
            <a:avLst>
              <a:gd name="adj1" fmla="val 32304"/>
              <a:gd name="adj2" fmla="val 63766"/>
            </a:avLst>
          </a:prstGeom>
          <a:noFill/>
          <a:ln w="136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9407" y="2798405"/>
            <a:ext cx="33218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  <a:p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(Background to Play)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Historical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99465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Social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1176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b="1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3265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Cultural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7232"/>
            <a:ext cx="1184920" cy="11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7143356" y="3034033"/>
            <a:ext cx="1478434" cy="12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2" t="22710" r="53445" b="68479"/>
          <a:stretch/>
        </p:blipFill>
        <p:spPr bwMode="auto">
          <a:xfrm>
            <a:off x="4201841" y="85269"/>
            <a:ext cx="1028349" cy="11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22656" r="60325" b="68480"/>
          <a:stretch/>
        </p:blipFill>
        <p:spPr bwMode="auto">
          <a:xfrm>
            <a:off x="680335" y="163731"/>
            <a:ext cx="963292" cy="100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t="46699" r="60163" b="45133"/>
          <a:stretch/>
        </p:blipFill>
        <p:spPr bwMode="auto">
          <a:xfrm>
            <a:off x="2783541" y="1214066"/>
            <a:ext cx="924363" cy="86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t="40543" r="53017" b="44845"/>
          <a:stretch/>
        </p:blipFill>
        <p:spPr bwMode="auto">
          <a:xfrm>
            <a:off x="7143356" y="832314"/>
            <a:ext cx="1214018" cy="125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5456" y="476671"/>
            <a:ext cx="3456384" cy="1384995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Sound</a:t>
            </a:r>
          </a:p>
          <a:p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5" y="2079748"/>
            <a:ext cx="1298740" cy="12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6814" y="126876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Vocals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45530" y="2079748"/>
            <a:ext cx="126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Live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4"/>
          <a:stretch/>
        </p:blipFill>
        <p:spPr bwMode="auto">
          <a:xfrm>
            <a:off x="3707904" y="2785646"/>
            <a:ext cx="1305052" cy="151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59632" y="420453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Recorded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12828"/>
            <a:ext cx="1523752" cy="15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1"/>
          <a:stretch/>
        </p:blipFill>
        <p:spPr bwMode="auto">
          <a:xfrm>
            <a:off x="6671049" y="4436962"/>
            <a:ext cx="1738163" cy="15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44934" y="3789040"/>
            <a:ext cx="126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SFX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717464" y="91481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Volume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24551" r="6935" b="34551"/>
          <a:stretch/>
        </p:blipFill>
        <p:spPr bwMode="auto">
          <a:xfrm>
            <a:off x="6038731" y="1917508"/>
            <a:ext cx="3129407" cy="10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222" y="132303"/>
            <a:ext cx="3456384" cy="1384995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Vocals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1969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Volume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24551" r="6935" b="34551"/>
          <a:stretch/>
        </p:blipFill>
        <p:spPr bwMode="auto">
          <a:xfrm>
            <a:off x="67746" y="1925845"/>
            <a:ext cx="3129407" cy="10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31670" r="55465" b="38151"/>
          <a:stretch/>
        </p:blipFill>
        <p:spPr bwMode="auto">
          <a:xfrm>
            <a:off x="7216264" y="580369"/>
            <a:ext cx="1112065" cy="8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6193" y="141802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Use of silence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45398" r="57317" b="34179"/>
          <a:stretch/>
        </p:blipFill>
        <p:spPr bwMode="auto">
          <a:xfrm>
            <a:off x="5327490" y="5720226"/>
            <a:ext cx="1657371" cy="9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76678" y="491386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Accents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46162" r="57642" b="34976"/>
          <a:stretch/>
        </p:blipFill>
        <p:spPr bwMode="auto">
          <a:xfrm>
            <a:off x="7452320" y="5149245"/>
            <a:ext cx="1544073" cy="8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345" y="450580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Pace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37395" r="51626" b="22637"/>
          <a:stretch/>
        </p:blipFill>
        <p:spPr bwMode="auto">
          <a:xfrm>
            <a:off x="165242" y="5226954"/>
            <a:ext cx="1892764" cy="14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32871" r="53148" b="38092"/>
          <a:stretch/>
        </p:blipFill>
        <p:spPr bwMode="auto">
          <a:xfrm>
            <a:off x="3635896" y="2771620"/>
            <a:ext cx="2903269" cy="19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48749" y="2274865"/>
            <a:ext cx="107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Tone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588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88641"/>
            <a:ext cx="3240360" cy="1107996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Set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62309" r="67805" b="21431"/>
          <a:stretch/>
        </p:blipFill>
        <p:spPr bwMode="auto">
          <a:xfrm>
            <a:off x="611560" y="1994908"/>
            <a:ext cx="779987" cy="13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947" y="92953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Stage Furniture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3074" name="Picture 2" descr="Image result for SCENERY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22" y="1102229"/>
            <a:ext cx="2008596" cy="11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4410" y="248837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Back drops</a:t>
            </a:r>
            <a:endParaRPr lang="en-GB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1765" r="52683" b="20365"/>
          <a:stretch/>
        </p:blipFill>
        <p:spPr bwMode="auto">
          <a:xfrm>
            <a:off x="1987233" y="3484404"/>
            <a:ext cx="1713149" cy="16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599" y="520509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Structures/ Scaffolding</a:t>
            </a:r>
            <a:endParaRPr lang="en-GB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61" y="3455302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54383" y="502043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Raised staging/ platforms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213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88641"/>
            <a:ext cx="3240360" cy="1107996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Props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28" y="2738537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/>
              <a:t>Hand held objects</a:t>
            </a:r>
            <a:endParaRPr lang="en-GB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32439" r="47803" b="19172"/>
          <a:stretch/>
        </p:blipFill>
        <p:spPr bwMode="auto">
          <a:xfrm>
            <a:off x="467544" y="3374571"/>
            <a:ext cx="1393372" cy="10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31926" r="52704" b="27865"/>
          <a:stretch/>
        </p:blipFill>
        <p:spPr bwMode="auto">
          <a:xfrm>
            <a:off x="611560" y="1313744"/>
            <a:ext cx="1578429" cy="13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5373"/>
            <a:ext cx="2015877" cy="20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121" y="1481603"/>
            <a:ext cx="1749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/>
              <a:t>Puppets</a:t>
            </a:r>
            <a:endParaRPr lang="en-GB" sz="3600" b="1" dirty="0"/>
          </a:p>
        </p:txBody>
      </p:sp>
      <p:pic>
        <p:nvPicPr>
          <p:cNvPr id="5126" name="Picture 6" descr="Image result for closed umbrell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0" y="37528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106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Lighting</vt:lpstr>
      <vt:lpstr>Staging</vt:lpstr>
      <vt:lpstr>Stage Positioning</vt:lpstr>
      <vt:lpstr>PowerPoint Presentation</vt:lpstr>
      <vt:lpstr>Roles in the Theatre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ESh</dc:creator>
  <cp:lastModifiedBy>Mto</cp:lastModifiedBy>
  <cp:revision>42</cp:revision>
  <dcterms:created xsi:type="dcterms:W3CDTF">2018-10-03T08:39:12Z</dcterms:created>
  <dcterms:modified xsi:type="dcterms:W3CDTF">2019-03-14T11:45:25Z</dcterms:modified>
</cp:coreProperties>
</file>