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5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30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86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88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78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9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85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15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85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23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9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89D8D-2B38-44C5-A1C2-1025B0701EF4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B93BA-094B-4873-83A7-4E407E0A8E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13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en-GB" sz="9600" dirty="0">
                <a:solidFill>
                  <a:srgbClr val="FF0000"/>
                </a:solidFill>
                <a:latin typeface="All rights reserved" panose="02000000000000000000" pitchFamily="2" charset="0"/>
              </a:rPr>
              <a:t>MAKE A STATEMENT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443711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All rights reserved" panose="02000000000000000000" pitchFamily="2" charset="0"/>
              </a:rPr>
              <a:t>PHOTOGRAPHERS TO START YOU OFF.</a:t>
            </a:r>
          </a:p>
        </p:txBody>
      </p:sp>
    </p:spTree>
    <p:extLst>
      <p:ext uri="{BB962C8B-B14F-4D97-AF65-F5344CB8AC3E}">
        <p14:creationId xmlns:p14="http://schemas.microsoft.com/office/powerpoint/2010/main" val="111279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58749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16" y="0"/>
            <a:ext cx="2368054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70" y="0"/>
            <a:ext cx="2328203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69" y="0"/>
            <a:ext cx="2336831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53" y="3573016"/>
            <a:ext cx="2134647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90" y="3573016"/>
            <a:ext cx="218143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5"/>
            <a:ext cx="2226806" cy="335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553788"/>
            <a:ext cx="262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GILLIAN WEARING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573015"/>
            <a:ext cx="2627784" cy="98077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05264"/>
            <a:ext cx="2627784" cy="10527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3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/>
          <a:lstStyle/>
          <a:p>
            <a:r>
              <a:rPr lang="en-GB" b="1" u="sng" dirty="0">
                <a:solidFill>
                  <a:schemeClr val="accent1"/>
                </a:solidFill>
                <a:latin typeface="Berlin Sans FB Demi" panose="020E0802020502020306" pitchFamily="34" charset="0"/>
              </a:rPr>
              <a:t>‘Make </a:t>
            </a:r>
            <a:r>
              <a:rPr lang="en-GB" b="1" u="sng" dirty="0">
                <a:latin typeface="Berlin Sans FB Demi" panose="020E0802020502020306" pitchFamily="34" charset="0"/>
              </a:rPr>
              <a:t>a</a:t>
            </a:r>
            <a:r>
              <a:rPr lang="en-GB" b="1" u="sng" dirty="0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GB" b="1" u="sng" dirty="0" err="1">
                <a:solidFill>
                  <a:srgbClr val="FF0000"/>
                </a:solidFill>
                <a:latin typeface="Berlin Sans FB Demi" panose="020E0802020502020306" pitchFamily="34" charset="0"/>
              </a:rPr>
              <a:t>Statement’</a:t>
            </a:r>
            <a:r>
              <a:rPr lang="en-GB" b="1" u="sng" dirty="0" err="1">
                <a:latin typeface="Berlin Sans FB Demi" panose="020E0802020502020306" pitchFamily="34" charset="0"/>
              </a:rPr>
              <a:t>checklist</a:t>
            </a:r>
            <a:endParaRPr lang="en-GB" b="1" u="sng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8712968" cy="5184576"/>
          </a:xfrm>
        </p:spPr>
        <p:txBody>
          <a:bodyPr>
            <a:normAutofit fontScale="62500" lnSpcReduction="20000"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Berlin Sans FB Demi" panose="020E0802020502020306" pitchFamily="34" charset="0"/>
              </a:rPr>
              <a:t>You should have…</a:t>
            </a:r>
          </a:p>
          <a:p>
            <a:endParaRPr lang="en-GB" sz="28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Berlin Sans FB Demi" panose="020E0802020502020306" pitchFamily="34" charset="0"/>
              </a:rPr>
              <a:t>A TITLE PAGE: ‘MAKE A STATEMENT’.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FF0000"/>
                </a:solidFill>
                <a:latin typeface="Berlin Sans FB Demi" panose="020E0802020502020306" pitchFamily="34" charset="0"/>
              </a:rPr>
              <a:t>2 ARTIST STUDIES (MINIMUM) THAT WILL HELP YOU TO DEVELOP IDEAS OF YOUR OWN.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Berlin Sans FB Demi" panose="020E0802020502020306" pitchFamily="34" charset="0"/>
              </a:rPr>
              <a:t>A PAGE ABOUT WHAT YOUR STATEMENT IS.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FF0000"/>
                </a:solidFill>
                <a:latin typeface="Berlin Sans FB Demi" panose="020E0802020502020306" pitchFamily="34" charset="0"/>
              </a:rPr>
              <a:t>IMAGES RELATING TO YOUR STATEMENT, THESE COULD BE PHOTOS FROM PHOTOGRAPHERS OR SOME IMAGES TO HELP WITH IDEAS.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Berlin Sans FB Demi" panose="020E0802020502020306" pitchFamily="34" charset="0"/>
              </a:rPr>
              <a:t>A spider diagram to show how you are developing your ideas.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Berlin Sans FB Demi" panose="020E0802020502020306" pitchFamily="34" charset="0"/>
              </a:rPr>
              <a:t>4 IDEAS RELATING TO YOUR STATEMENT. (include drawings).</a:t>
            </a:r>
          </a:p>
          <a:p>
            <a:pPr marL="514350" indent="-514350">
              <a:buAutoNum type="arabicPeriod"/>
            </a:pPr>
            <a:endParaRPr lang="en-GB" sz="28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rgbClr val="FF0000"/>
                </a:solidFill>
                <a:latin typeface="Berlin Sans FB Demi" panose="020E0802020502020306" pitchFamily="34" charset="0"/>
              </a:rPr>
              <a:t>HOW YOU PLAN TO DEVELOP THESE IDEAS, WHAT YOU WILL NEED AND WHAT TECHNICAL ASPECTS YOU </a:t>
            </a:r>
            <a:r>
              <a:rPr lang="en-GB" sz="2800">
                <a:solidFill>
                  <a:srgbClr val="FF0000"/>
                </a:solidFill>
                <a:latin typeface="Berlin Sans FB Demi" panose="020E0802020502020306" pitchFamily="34" charset="0"/>
              </a:rPr>
              <a:t>WILL BE USING.</a:t>
            </a:r>
            <a:endParaRPr lang="en-GB" sz="28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  <a:p>
            <a:pPr marL="514350" indent="-514350">
              <a:buAutoNum type="arabicPeriod"/>
            </a:pPr>
            <a:endParaRPr lang="en-GB" sz="2800" dirty="0">
              <a:solidFill>
                <a:srgbClr val="FF0000"/>
              </a:solidFill>
              <a:latin typeface="American Capt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0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525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9552" y="260648"/>
            <a:ext cx="7920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This is a SELF-DIRECTED project, which requires you to construct your own focused aims and produce a succession of ideas based on your own theme.</a:t>
            </a:r>
          </a:p>
          <a:p>
            <a:endParaRPr lang="en-GB" sz="2000" b="1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r>
              <a:rPr lang="en-GB" sz="2000" b="1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Initial task:</a:t>
            </a:r>
          </a:p>
          <a:p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r>
              <a:rPr lang="en-GB" sz="1600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Firstly,  choose a photographer from the small selection on the next few slides, this will encourage you to begin making connections with other artists’ work and your own.</a:t>
            </a:r>
          </a:p>
          <a:p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r>
              <a:rPr lang="en-GB" sz="1600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Do a short study and response of your own, based on their 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Do all of their photographs have a similar theme?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What statement is your chosen photographer making?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How could you use them to make a different statement in your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What technical aspects of photography have they used?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What do you find the most interesting element of their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2">
                    <a:lumMod val="90000"/>
                  </a:schemeClr>
                </a:solidFill>
                <a:latin typeface="OpenDyslexic" pitchFamily="50" charset="0"/>
              </a:rPr>
              <a:t>How could you achieve a similar finish to them in your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2">
                  <a:lumMod val="90000"/>
                </a:schemeClr>
              </a:solidFill>
              <a:latin typeface="OpenDyslex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3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39"/>
            <a:ext cx="2267744" cy="310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50" y="3774950"/>
            <a:ext cx="3083050" cy="3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68"/>
            <a:ext cx="9225317" cy="382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76" y="3789038"/>
            <a:ext cx="2221873" cy="30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10" y="4231231"/>
            <a:ext cx="1694266" cy="262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5" y="3774950"/>
            <a:ext cx="3793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EEECE1">
                    <a:lumMod val="25000"/>
                  </a:srgbClr>
                </a:solidFill>
                <a:latin typeface="Adobe Arabic" pitchFamily="18" charset="-78"/>
                <a:cs typeface="Adobe Arabic" pitchFamily="18" charset="-78"/>
              </a:rPr>
              <a:t>ANTONIO MORA</a:t>
            </a:r>
          </a:p>
        </p:txBody>
      </p:sp>
    </p:spTree>
    <p:extLst>
      <p:ext uri="{BB962C8B-B14F-4D97-AF65-F5344CB8AC3E}">
        <p14:creationId xmlns:p14="http://schemas.microsoft.com/office/powerpoint/2010/main" val="3789139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247" r="4222" b="3709"/>
          <a:stretch/>
        </p:blipFill>
        <p:spPr bwMode="auto">
          <a:xfrm>
            <a:off x="5796136" y="3389853"/>
            <a:ext cx="3370649" cy="346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5" y="3358752"/>
            <a:ext cx="3614129" cy="359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9392"/>
            <a:ext cx="338617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diane arb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84" y="-1"/>
            <a:ext cx="699516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35" y="4494085"/>
            <a:ext cx="2286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35" y="1827495"/>
            <a:ext cx="2635700" cy="27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-91229"/>
            <a:ext cx="24099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prstClr val="black"/>
                </a:solidFill>
                <a:latin typeface="Agency FB" panose="020B0503020202020204" pitchFamily="34" charset="0"/>
              </a:rPr>
              <a:t>DIANE ARBUS</a:t>
            </a:r>
          </a:p>
        </p:txBody>
      </p:sp>
    </p:spTree>
    <p:extLst>
      <p:ext uri="{BB962C8B-B14F-4D97-AF65-F5344CB8AC3E}">
        <p14:creationId xmlns:p14="http://schemas.microsoft.com/office/powerpoint/2010/main" val="235895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68" y="3109504"/>
            <a:ext cx="5243432" cy="374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3362"/>
            <a:ext cx="3931534" cy="393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19067"/>
            <a:ext cx="2347934" cy="311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68"/>
            <a:ext cx="4677552" cy="312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13" y="-1"/>
            <a:ext cx="2305735" cy="31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5589240"/>
            <a:ext cx="190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Airstrike Gradient" pitchFamily="2" charset="0"/>
              </a:rPr>
              <a:t>MARIO TESTINO</a:t>
            </a:r>
          </a:p>
        </p:txBody>
      </p:sp>
    </p:spTree>
    <p:extLst>
      <p:ext uri="{BB962C8B-B14F-4D97-AF65-F5344CB8AC3E}">
        <p14:creationId xmlns:p14="http://schemas.microsoft.com/office/powerpoint/2010/main" val="3385624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84040"/>
            <a:ext cx="2339752" cy="357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040"/>
            <a:ext cx="4924121" cy="357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r="20124"/>
          <a:stretch/>
        </p:blipFill>
        <p:spPr bwMode="auto">
          <a:xfrm>
            <a:off x="0" y="0"/>
            <a:ext cx="2710542" cy="32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05" y="-13422"/>
            <a:ext cx="2339752" cy="356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16769"/>
          <a:stretch/>
        </p:blipFill>
        <p:spPr bwMode="auto">
          <a:xfrm>
            <a:off x="4892550" y="3551914"/>
            <a:ext cx="2157191" cy="328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50" y="-26842"/>
            <a:ext cx="2397445" cy="359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4" r="26108"/>
          <a:stretch/>
        </p:blipFill>
        <p:spPr bwMode="auto">
          <a:xfrm>
            <a:off x="2531699" y="0"/>
            <a:ext cx="2392422" cy="32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078" y="19472"/>
            <a:ext cx="494861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dirty="0">
                <a:solidFill>
                  <a:srgbClr val="F79646">
                    <a:lumMod val="75000"/>
                  </a:srgbClr>
                </a:solidFill>
                <a:latin typeface="Blacklisted" panose="02000500000000000000" pitchFamily="2" charset="0"/>
              </a:rPr>
              <a:t>STEVE </a:t>
            </a:r>
          </a:p>
          <a:p>
            <a:r>
              <a:rPr lang="en-GB" sz="3400" dirty="0">
                <a:solidFill>
                  <a:srgbClr val="F79646">
                    <a:lumMod val="75000"/>
                  </a:srgbClr>
                </a:solidFill>
                <a:latin typeface="Blacklisted" panose="02000500000000000000" pitchFamily="2" charset="0"/>
              </a:rPr>
              <a:t> </a:t>
            </a:r>
            <a:r>
              <a:rPr lang="en-GB" sz="3400" dirty="0" err="1">
                <a:solidFill>
                  <a:srgbClr val="F79646">
                    <a:lumMod val="75000"/>
                  </a:srgbClr>
                </a:solidFill>
                <a:latin typeface="Blacklisted" panose="02000500000000000000" pitchFamily="2" charset="0"/>
              </a:rPr>
              <a:t>McCURRY</a:t>
            </a:r>
            <a:endParaRPr lang="en-GB" sz="3400" dirty="0">
              <a:solidFill>
                <a:srgbClr val="F79646">
                  <a:lumMod val="75000"/>
                </a:srgbClr>
              </a:solidFill>
              <a:latin typeface="Blacklist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45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4017572"/>
            <a:ext cx="2865579" cy="286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0"/>
            <a:ext cx="2631909" cy="26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01" y="4017572"/>
            <a:ext cx="4300736" cy="286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13387"/>
            <a:ext cx="2618522" cy="261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51" y="15145"/>
            <a:ext cx="3945938" cy="263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2" y="4017572"/>
            <a:ext cx="2865579" cy="286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78092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prstClr val="black"/>
                </a:solidFill>
                <a:latin typeface="Bodoni MT Condensed" panose="02070606080606020203" pitchFamily="18" charset="0"/>
              </a:rPr>
              <a:t>&lt;&lt;&lt;&lt;&lt; KYLIE WOON &gt;&gt;&gt;&gt;&gt;</a:t>
            </a:r>
          </a:p>
        </p:txBody>
      </p:sp>
    </p:spTree>
    <p:extLst>
      <p:ext uri="{BB962C8B-B14F-4D97-AF65-F5344CB8AC3E}">
        <p14:creationId xmlns:p14="http://schemas.microsoft.com/office/powerpoint/2010/main" val="194460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91" y="0"/>
            <a:ext cx="2711009" cy="335699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6" r="17515"/>
          <a:stretch/>
        </p:blipFill>
        <p:spPr bwMode="auto">
          <a:xfrm>
            <a:off x="6434825" y="3356992"/>
            <a:ext cx="2709175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616" r="3263" b="2940"/>
          <a:stretch/>
        </p:blipFill>
        <p:spPr bwMode="auto">
          <a:xfrm>
            <a:off x="0" y="-14131"/>
            <a:ext cx="2699792" cy="362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" y="3497480"/>
            <a:ext cx="2689582" cy="336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08" y="-14132"/>
            <a:ext cx="2687684" cy="337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/>
        </p:blipFill>
        <p:spPr bwMode="auto">
          <a:xfrm>
            <a:off x="3745308" y="3356992"/>
            <a:ext cx="2687684" cy="350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-33438"/>
            <a:ext cx="104551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r>
              <a:rPr lang="en-GB" dirty="0">
                <a:solidFill>
                  <a:prstClr val="black"/>
                </a:solidFill>
                <a:latin typeface="Built Titling El" panose="020B0206030202080204" pitchFamily="34" charset="0"/>
              </a:rPr>
              <a:t>MARTIN SCHOELLER</a:t>
            </a:r>
          </a:p>
          <a:p>
            <a:pPr algn="ctr"/>
            <a:endParaRPr lang="en-GB" dirty="0">
              <a:solidFill>
                <a:prstClr val="black"/>
              </a:solidFill>
              <a:latin typeface="Built Titling El" panose="020B0206030202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7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56" y="-12735"/>
            <a:ext cx="2249802" cy="334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08" y="-1"/>
            <a:ext cx="2459292" cy="472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r="21016"/>
          <a:stretch/>
        </p:blipFill>
        <p:spPr bwMode="auto">
          <a:xfrm>
            <a:off x="6684056" y="4726733"/>
            <a:ext cx="2459944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4572"/>
          <a:stretch/>
        </p:blipFill>
        <p:spPr bwMode="auto">
          <a:xfrm>
            <a:off x="0" y="4053"/>
            <a:ext cx="4495685" cy="327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282157"/>
            <a:ext cx="1331639" cy="35707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3"/>
          <a:stretch/>
        </p:blipFill>
        <p:spPr bwMode="auto">
          <a:xfrm>
            <a:off x="1331639" y="3282157"/>
            <a:ext cx="5352417" cy="357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264172"/>
            <a:ext cx="6433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BARBARA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819" y="3248993"/>
            <a:ext cx="5760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b="1" i="1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KRUGER</a:t>
            </a:r>
          </a:p>
        </p:txBody>
      </p:sp>
    </p:spTree>
    <p:extLst>
      <p:ext uri="{BB962C8B-B14F-4D97-AF65-F5344CB8AC3E}">
        <p14:creationId xmlns:p14="http://schemas.microsoft.com/office/powerpoint/2010/main" val="3189704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325</Words>
  <Application>Microsoft Office PowerPoint</Application>
  <PresentationFormat>On-screen Show (4:3)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Adobe Arabic</vt:lpstr>
      <vt:lpstr>Agency FB</vt:lpstr>
      <vt:lpstr>Aharoni</vt:lpstr>
      <vt:lpstr>Airstrike Gradient</vt:lpstr>
      <vt:lpstr>All rights reserved</vt:lpstr>
      <vt:lpstr>American Captain</vt:lpstr>
      <vt:lpstr>Arial</vt:lpstr>
      <vt:lpstr>Berlin Sans FB Demi</vt:lpstr>
      <vt:lpstr>Blacklisted</vt:lpstr>
      <vt:lpstr>Bodoni MT Condensed</vt:lpstr>
      <vt:lpstr>Built Titling El</vt:lpstr>
      <vt:lpstr>Calibri</vt:lpstr>
      <vt:lpstr>OpenDyslexic</vt:lpstr>
      <vt:lpstr>Office Theme</vt:lpstr>
      <vt:lpstr>MAKE A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‘Make a Statement’checklist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 STATEMENT</dc:title>
  <dc:creator>twi</dc:creator>
  <cp:lastModifiedBy>heather ash</cp:lastModifiedBy>
  <cp:revision>16</cp:revision>
  <dcterms:created xsi:type="dcterms:W3CDTF">2017-06-06T10:26:27Z</dcterms:created>
  <dcterms:modified xsi:type="dcterms:W3CDTF">2018-09-03T22:18:01Z</dcterms:modified>
</cp:coreProperties>
</file>