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2" r:id="rId3"/>
    <p:sldId id="273" r:id="rId4"/>
    <p:sldId id="271" r:id="rId5"/>
    <p:sldId id="257" r:id="rId6"/>
    <p:sldId id="265" r:id="rId7"/>
    <p:sldId id="266" r:id="rId8"/>
    <p:sldId id="267" r:id="rId9"/>
    <p:sldId id="259" r:id="rId10"/>
    <p:sldId id="264" r:id="rId11"/>
    <p:sldId id="258" r:id="rId12"/>
    <p:sldId id="274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4A9A37-9855-45E6-90E0-419FB2E1AE02}">
          <p14:sldIdLst>
            <p14:sldId id="256"/>
            <p14:sldId id="272"/>
            <p14:sldId id="273"/>
            <p14:sldId id="271"/>
            <p14:sldId id="257"/>
            <p14:sldId id="265"/>
            <p14:sldId id="266"/>
            <p14:sldId id="267"/>
            <p14:sldId id="259"/>
            <p14:sldId id="264"/>
            <p14:sldId id="258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0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91C6E-A97F-44AF-9CB0-19DCE6D3A000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FFBC-02D6-4FBC-AC17-0666FB9B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1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AAAF4A-F9A3-4081-93EC-228187867B3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GB" dirty="0"/>
              <a:t>Practical exam </a:t>
            </a:r>
            <a:r>
              <a:rPr lang="en-GB" dirty="0" smtClean="0"/>
              <a:t>– Book 2</a:t>
            </a:r>
            <a:br>
              <a:rPr lang="en-GB" dirty="0" smtClean="0"/>
            </a:br>
            <a:r>
              <a:rPr lang="en-GB" dirty="0" smtClean="0"/>
              <a:t>Name - 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9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Exporting the song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64907"/>
              </p:ext>
            </p:extLst>
          </p:nvPr>
        </p:nvGraphicFramePr>
        <p:xfrm>
          <a:off x="251520" y="1556792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Recording #3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8" y="1988840"/>
            <a:ext cx="9144000" cy="48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Exporting the song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6" name="Rectangle 15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3 - Insert Screenshots to evidence your work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231095"/>
              </p:ext>
            </p:extLst>
          </p:nvPr>
        </p:nvGraphicFramePr>
        <p:xfrm>
          <a:off x="395536" y="1916832"/>
          <a:ext cx="3719736" cy="434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Show the inputs and outputs for your project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8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process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</a:t>
                      </a:r>
                      <a:r>
                        <a:rPr lang="en-GB" sz="1100" baseline="0" dirty="0"/>
                        <a:t>m) </a:t>
                      </a:r>
                      <a:r>
                        <a:rPr lang="en-GB" sz="1100" baseline="0" dirty="0" smtClean="0"/>
                        <a:t>What should you do with the exported track at the bottom of your project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(D) Why would you do this to the exported track at the bottom?</a:t>
                      </a: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5-Point Star 10"/>
          <p:cNvSpPr/>
          <p:nvPr/>
        </p:nvSpPr>
        <p:spPr>
          <a:xfrm>
            <a:off x="42288" y="3511416"/>
            <a:ext cx="432049" cy="38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5496" y="2182303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-21337" y="4869160"/>
            <a:ext cx="432049" cy="3896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D</a:t>
            </a:r>
            <a:endParaRPr lang="en-GB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9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63100"/>
              </p:ext>
            </p:extLst>
          </p:nvPr>
        </p:nvGraphicFramePr>
        <p:xfrm>
          <a:off x="248850" y="844761"/>
          <a:ext cx="1726029" cy="1986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0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19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Achieved?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NYA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Pass     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MERIT 5.5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DIST     7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55530"/>
              </p:ext>
            </p:extLst>
          </p:nvPr>
        </p:nvGraphicFramePr>
        <p:xfrm>
          <a:off x="179512" y="3933057"/>
          <a:ext cx="8784976" cy="18722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5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1894">
                <a:tc>
                  <a:txBody>
                    <a:bodyPr/>
                    <a:lstStyle/>
                    <a:p>
                      <a:r>
                        <a:rPr lang="en-GB" sz="1400" dirty="0"/>
                        <a:t>Teacher 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Pupil Response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Q1. </a:t>
                      </a:r>
                      <a:r>
                        <a:rPr lang="en-GB" sz="1200" dirty="0" smtClean="0"/>
                        <a:t>Explain ‘Setting the poles’ when exporting in Cubase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…</a:t>
                      </a: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Q2. </a:t>
                      </a:r>
                      <a:r>
                        <a:rPr lang="en-GB" sz="1200" dirty="0" smtClean="0"/>
                        <a:t>What is Quantise?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…</a:t>
                      </a: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Q3. Duplicate </a:t>
                      </a:r>
                      <a:r>
                        <a:rPr lang="en-GB" sz="1200" smtClean="0"/>
                        <a:t>is what?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1520" y="2715321"/>
            <a:ext cx="1080120" cy="1016999"/>
            <a:chOff x="251520" y="2160193"/>
            <a:chExt cx="1080120" cy="944991"/>
          </a:xfrm>
        </p:grpSpPr>
        <p:sp>
          <p:nvSpPr>
            <p:cNvPr id="4" name="Hexagon 3"/>
            <p:cNvSpPr/>
            <p:nvPr/>
          </p:nvSpPr>
          <p:spPr>
            <a:xfrm>
              <a:off x="251520" y="2376217"/>
              <a:ext cx="1080120" cy="728967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Strength</a:t>
              </a:r>
            </a:p>
          </p:txBody>
        </p:sp>
        <p:sp>
          <p:nvSpPr>
            <p:cNvPr id="5" name="Up Arrow 4"/>
            <p:cNvSpPr/>
            <p:nvPr/>
          </p:nvSpPr>
          <p:spPr>
            <a:xfrm>
              <a:off x="683568" y="2160193"/>
              <a:ext cx="216024" cy="216024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Hexagon 42"/>
          <p:cNvSpPr/>
          <p:nvPr/>
        </p:nvSpPr>
        <p:spPr>
          <a:xfrm>
            <a:off x="251520" y="5940393"/>
            <a:ext cx="1080120" cy="80097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Response &amp; Challenge</a:t>
            </a:r>
          </a:p>
        </p:txBody>
      </p:sp>
      <p:sp>
        <p:nvSpPr>
          <p:cNvPr id="53" name="Up Arrow 52"/>
          <p:cNvSpPr/>
          <p:nvPr/>
        </p:nvSpPr>
        <p:spPr>
          <a:xfrm>
            <a:off x="683568" y="5805264"/>
            <a:ext cx="216024" cy="21602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67744" y="5949280"/>
            <a:ext cx="3096344" cy="727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Presentation 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sym typeface="Wingdings" panose="05000000000000000000" pitchFamily="2" charset="2"/>
              </a:rPr>
              <a:t>      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6135" y="5949280"/>
            <a:ext cx="3207509" cy="727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Effort</a:t>
            </a:r>
          </a:p>
          <a:p>
            <a:pPr lvl="0" algn="ctr"/>
            <a:r>
              <a:rPr lang="en-GB" sz="3600" dirty="0">
                <a:solidFill>
                  <a:srgbClr val="000000"/>
                </a:solidFill>
                <a:sym typeface="Wingdings" panose="05000000000000000000" pitchFamily="2" charset="2"/>
              </a:rPr>
              <a:t>      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6859829" y="3003353"/>
            <a:ext cx="1080120" cy="72896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Grade</a:t>
            </a:r>
            <a:endParaRPr lang="en-GB" sz="1200" dirty="0"/>
          </a:p>
        </p:txBody>
      </p:sp>
      <p:sp>
        <p:nvSpPr>
          <p:cNvPr id="21" name="Up Arrow 20"/>
          <p:cNvSpPr/>
          <p:nvPr/>
        </p:nvSpPr>
        <p:spPr>
          <a:xfrm rot="5400000">
            <a:off x="7875791" y="3305496"/>
            <a:ext cx="234670" cy="186929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111814" y="3003353"/>
            <a:ext cx="780666" cy="728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32728"/>
              </p:ext>
            </p:extLst>
          </p:nvPr>
        </p:nvGraphicFramePr>
        <p:xfrm>
          <a:off x="2123728" y="836712"/>
          <a:ext cx="6768752" cy="20210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3690">
                <a:tc>
                  <a:txBody>
                    <a:bodyPr/>
                    <a:lstStyle/>
                    <a:p>
                      <a:r>
                        <a:rPr lang="en-GB" sz="900" dirty="0"/>
                        <a:t>What you did not achieve from the </a:t>
                      </a:r>
                      <a:r>
                        <a:rPr lang="en-GB" sz="900" dirty="0" smtClean="0"/>
                        <a:t>workbook?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436096" y="2715321"/>
            <a:ext cx="1080120" cy="1016999"/>
            <a:chOff x="4716016" y="2132856"/>
            <a:chExt cx="1080120" cy="944991"/>
          </a:xfrm>
        </p:grpSpPr>
        <p:sp>
          <p:nvSpPr>
            <p:cNvPr id="38" name="Hexagon 37"/>
            <p:cNvSpPr/>
            <p:nvPr/>
          </p:nvSpPr>
          <p:spPr>
            <a:xfrm>
              <a:off x="4716016" y="2348880"/>
              <a:ext cx="1080120" cy="728967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Target</a:t>
              </a:r>
              <a:endParaRPr lang="en-GB" sz="1200" dirty="0"/>
            </a:p>
          </p:txBody>
        </p:sp>
        <p:sp>
          <p:nvSpPr>
            <p:cNvPr id="40" name="Up Arrow 39"/>
            <p:cNvSpPr/>
            <p:nvPr/>
          </p:nvSpPr>
          <p:spPr>
            <a:xfrm>
              <a:off x="5148064" y="2132856"/>
              <a:ext cx="216024" cy="216024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9FCE878-26B7-4A84-A722-51941B3AD8A2}"/>
              </a:ext>
            </a:extLst>
          </p:cNvPr>
          <p:cNvSpPr/>
          <p:nvPr/>
        </p:nvSpPr>
        <p:spPr>
          <a:xfrm>
            <a:off x="177910" y="169476"/>
            <a:ext cx="4322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agle Strike" pitchFamily="2" charset="0"/>
              </a:rPr>
              <a:t>Music Technology</a:t>
            </a: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xmlns="" id="{1B918009-642A-491E-8E7B-BCA4A865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799" y="251356"/>
            <a:ext cx="1804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1800" b="1" dirty="0">
                <a:latin typeface="Arial Narrow" pitchFamily="34" charset="0"/>
              </a:rPr>
              <a:t>Date …. / …. / ….</a:t>
            </a:r>
          </a:p>
        </p:txBody>
      </p:sp>
    </p:spTree>
    <p:extLst>
      <p:ext uri="{BB962C8B-B14F-4D97-AF65-F5344CB8AC3E}">
        <p14:creationId xmlns:p14="http://schemas.microsoft.com/office/powerpoint/2010/main" val="165617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Importing MIDI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1126"/>
              </p:ext>
            </p:extLst>
          </p:nvPr>
        </p:nvGraphicFramePr>
        <p:xfrm>
          <a:off x="251520" y="1988840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Recording #3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8" y="2420888"/>
            <a:ext cx="9144000" cy="44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Importing MIDI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15264"/>
              </p:ext>
            </p:extLst>
          </p:nvPr>
        </p:nvGraphicFramePr>
        <p:xfrm>
          <a:off x="395536" y="2636912"/>
          <a:ext cx="360040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4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your tempo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8279">
                <a:tc>
                  <a:txBody>
                    <a:bodyPr/>
                    <a:lstStyle/>
                    <a:p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process</a:t>
                      </a:r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(m) </a:t>
                      </a:r>
                      <a:r>
                        <a:rPr lang="en-GB" sz="1100" dirty="0" smtClean="0"/>
                        <a:t>Why do</a:t>
                      </a:r>
                      <a:r>
                        <a:rPr lang="en-GB" sz="1100" baseline="0" dirty="0" smtClean="0"/>
                        <a:t> you need to move the MIDI track to a software instrument track?</a:t>
                      </a: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8" name="5-Point Star 7"/>
          <p:cNvSpPr/>
          <p:nvPr/>
        </p:nvSpPr>
        <p:spPr>
          <a:xfrm>
            <a:off x="0" y="4797152"/>
            <a:ext cx="432049" cy="38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753" y="3140968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9644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Quantise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73201"/>
              </p:ext>
            </p:extLst>
          </p:nvPr>
        </p:nvGraphicFramePr>
        <p:xfrm>
          <a:off x="251520" y="1988840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Recording #3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Quantise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8498"/>
              </p:ext>
            </p:extLst>
          </p:nvPr>
        </p:nvGraphicFramePr>
        <p:xfrm>
          <a:off x="395536" y="2636912"/>
          <a:ext cx="360040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4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your tempo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8279">
                <a:tc>
                  <a:txBody>
                    <a:bodyPr/>
                    <a:lstStyle/>
                    <a:p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process</a:t>
                      </a:r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(m) </a:t>
                      </a:r>
                      <a:r>
                        <a:rPr lang="en-GB" sz="1100" dirty="0" smtClean="0"/>
                        <a:t>What would the different quantise</a:t>
                      </a:r>
                      <a:r>
                        <a:rPr lang="en-GB" sz="1100" baseline="0" dirty="0" smtClean="0"/>
                        <a:t> fractions do?</a:t>
                      </a: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8" name="5-Point Star 7"/>
          <p:cNvSpPr/>
          <p:nvPr/>
        </p:nvSpPr>
        <p:spPr>
          <a:xfrm>
            <a:off x="0" y="4797152"/>
            <a:ext cx="432049" cy="38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753" y="3140968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6013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 Errors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4373"/>
              </p:ext>
            </p:extLst>
          </p:nvPr>
        </p:nvGraphicFramePr>
        <p:xfrm>
          <a:off x="251520" y="2060848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Recording #3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 Errors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05000"/>
              </p:ext>
            </p:extLst>
          </p:nvPr>
        </p:nvGraphicFramePr>
        <p:xfrm>
          <a:off x="395536" y="2636912"/>
          <a:ext cx="3600400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9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Create 3 stereo audio tracks and one mono audio track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1349">
                <a:tc>
                  <a:txBody>
                    <a:bodyPr/>
                    <a:lstStyle/>
                    <a:p>
                      <a:r>
                        <a:rPr lang="en-GB" sz="1100" dirty="0"/>
                        <a:t>(p) - Written</a:t>
                      </a:r>
                      <a:r>
                        <a:rPr lang="en-GB" sz="1100" baseline="0" dirty="0"/>
                        <a:t> explanation of your process</a:t>
                      </a:r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r>
                        <a:rPr lang="en-GB" sz="1100" baseline="0" dirty="0"/>
                        <a:t>(m) </a:t>
                      </a:r>
                      <a:r>
                        <a:rPr lang="en-GB" sz="1100" baseline="0" dirty="0" smtClean="0"/>
                        <a:t>How can you tell what note is out of tune and needs to be moved?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8" name="5-Point Star 7"/>
          <p:cNvSpPr/>
          <p:nvPr/>
        </p:nvSpPr>
        <p:spPr>
          <a:xfrm>
            <a:off x="34607" y="4653136"/>
            <a:ext cx="432049" cy="38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99824" y="3140968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7574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Duplicate samples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90257"/>
              </p:ext>
            </p:extLst>
          </p:nvPr>
        </p:nvGraphicFramePr>
        <p:xfrm>
          <a:off x="251520" y="2060848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Recording #38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Duplicate samples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427984" y="1916832"/>
            <a:ext cx="4248472" cy="4392488"/>
            <a:chOff x="4427984" y="1916832"/>
            <a:chExt cx="4248472" cy="4392488"/>
          </a:xfrm>
        </p:grpSpPr>
        <p:sp>
          <p:nvSpPr>
            <p:cNvPr id="8" name="Rectangle 7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5661248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Insert Screenshots to evidence your work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87485"/>
              </p:ext>
            </p:extLst>
          </p:nvPr>
        </p:nvGraphicFramePr>
        <p:xfrm>
          <a:off x="395536" y="1916832"/>
          <a:ext cx="3719736" cy="434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Create</a:t>
                      </a:r>
                      <a:r>
                        <a:rPr lang="en-GB" sz="1400" baseline="0" dirty="0" smtClean="0"/>
                        <a:t> 2 different types of software tracks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8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process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/>
                        <a:t>(m) </a:t>
                      </a:r>
                      <a:r>
                        <a:rPr lang="en-GB" sz="1100" baseline="0" dirty="0" smtClean="0"/>
                        <a:t>What other options do you have to reproduce a sample in Cubase?</a:t>
                      </a: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5-Point Star 11"/>
          <p:cNvSpPr/>
          <p:nvPr/>
        </p:nvSpPr>
        <p:spPr>
          <a:xfrm>
            <a:off x="35496" y="4060468"/>
            <a:ext cx="432049" cy="38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35496" y="2182303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09522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380</TotalTime>
  <Words>356</Words>
  <Application>Microsoft Office PowerPoint</Application>
  <PresentationFormat>On-screen Show (4:3)</PresentationFormat>
  <Paragraphs>131</Paragraphs>
  <Slides>12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Practical exam – Book 2 Name -   </vt:lpstr>
      <vt:lpstr>Importing MIDI</vt:lpstr>
      <vt:lpstr>Importing MIDI</vt:lpstr>
      <vt:lpstr>Quantise</vt:lpstr>
      <vt:lpstr>Quantise</vt:lpstr>
      <vt:lpstr>Pitch Errors</vt:lpstr>
      <vt:lpstr>Pitch Errors</vt:lpstr>
      <vt:lpstr>Duplicate samples</vt:lpstr>
      <vt:lpstr>Duplicate samples</vt:lpstr>
      <vt:lpstr>Exporting the song</vt:lpstr>
      <vt:lpstr>Exporting the song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</dc:creator>
  <cp:lastModifiedBy>JPr</cp:lastModifiedBy>
  <cp:revision>40</cp:revision>
  <cp:lastPrinted>2019-10-21T09:46:08Z</cp:lastPrinted>
  <dcterms:created xsi:type="dcterms:W3CDTF">2018-03-06T14:13:01Z</dcterms:created>
  <dcterms:modified xsi:type="dcterms:W3CDTF">2019-12-02T10:21:58Z</dcterms:modified>
</cp:coreProperties>
</file>