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0" r:id="rId3"/>
    <p:sldId id="271" r:id="rId4"/>
    <p:sldId id="257" r:id="rId5"/>
    <p:sldId id="265" r:id="rId6"/>
    <p:sldId id="266" r:id="rId7"/>
    <p:sldId id="267" r:id="rId8"/>
    <p:sldId id="259" r:id="rId9"/>
    <p:sldId id="264" r:id="rId10"/>
    <p:sldId id="258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4A9A37-9855-45E6-90E0-419FB2E1AE02}">
          <p14:sldIdLst>
            <p14:sldId id="256"/>
            <p14:sldId id="270"/>
            <p14:sldId id="271"/>
            <p14:sldId id="257"/>
            <p14:sldId id="265"/>
            <p14:sldId id="266"/>
            <p14:sldId id="267"/>
            <p14:sldId id="259"/>
            <p14:sldId id="264"/>
            <p14:sldId id="258"/>
            <p14:sldId id="27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27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91C6E-A97F-44AF-9CB0-19DCE6D3A000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3FFBC-02D6-4FBC-AC17-0666FB9BE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1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3AAAF4A-F9A3-4081-93EC-228187867B3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GB" dirty="0"/>
              <a:t>Practical exam </a:t>
            </a:r>
            <a:r>
              <a:rPr lang="en-GB" dirty="0" smtClean="0"/>
              <a:t>– Book 1</a:t>
            </a:r>
            <a:br>
              <a:rPr lang="en-GB" dirty="0" smtClean="0"/>
            </a:br>
            <a:r>
              <a:rPr lang="en-GB" dirty="0" smtClean="0"/>
              <a:t>Name - </a:t>
            </a:r>
            <a:r>
              <a:rPr lang="en-GB" dirty="0"/>
              <a:t/>
            </a:r>
            <a:br>
              <a:rPr lang="en-GB" dirty="0"/>
            </a:br>
            <a:r>
              <a:rPr lang="en-GB" sz="4000" dirty="0"/>
              <a:t/>
            </a:r>
            <a:br>
              <a:rPr lang="en-GB" sz="4000" dirty="0"/>
            </a:b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9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Audio Output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4427984" y="1916832"/>
            <a:ext cx="4248472" cy="4680520"/>
            <a:chOff x="4427984" y="1916832"/>
            <a:chExt cx="4248472" cy="4392488"/>
          </a:xfrm>
        </p:grpSpPr>
        <p:sp>
          <p:nvSpPr>
            <p:cNvPr id="16" name="Rectangle 15"/>
            <p:cNvSpPr/>
            <p:nvPr/>
          </p:nvSpPr>
          <p:spPr>
            <a:xfrm>
              <a:off x="4427984" y="1916832"/>
              <a:ext cx="4248472" cy="4392488"/>
            </a:xfrm>
            <a:prstGeom prst="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4008" y="5661248"/>
              <a:ext cx="2160240" cy="43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3 - Insert Screenshots to evidence your work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742006"/>
              </p:ext>
            </p:extLst>
          </p:nvPr>
        </p:nvGraphicFramePr>
        <p:xfrm>
          <a:off x="395536" y="1916832"/>
          <a:ext cx="3719736" cy="434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9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Show the inputs and outputs for your project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8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(p) Written</a:t>
                      </a:r>
                      <a:r>
                        <a:rPr lang="en-GB" sz="1100" baseline="0" dirty="0"/>
                        <a:t> explanation of your process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(</a:t>
                      </a:r>
                      <a:r>
                        <a:rPr lang="en-GB" sz="1100" baseline="0" dirty="0"/>
                        <a:t>m) </a:t>
                      </a:r>
                      <a:r>
                        <a:rPr lang="en-GB" sz="1100" baseline="0" dirty="0" smtClean="0"/>
                        <a:t>What is the difference between and input and out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(D) If I changed the microphone I was using where would this appear and why?</a:t>
                      </a: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5-Point Star 10"/>
          <p:cNvSpPr/>
          <p:nvPr/>
        </p:nvSpPr>
        <p:spPr>
          <a:xfrm>
            <a:off x="42288" y="3511416"/>
            <a:ext cx="432049" cy="38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5496" y="2182303"/>
            <a:ext cx="432048" cy="45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-21337" y="4869160"/>
            <a:ext cx="432049" cy="389600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D</a:t>
            </a:r>
            <a:endParaRPr lang="en-GB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9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456694"/>
              </p:ext>
            </p:extLst>
          </p:nvPr>
        </p:nvGraphicFramePr>
        <p:xfrm>
          <a:off x="248850" y="844761"/>
          <a:ext cx="1726029" cy="19868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3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8101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Achieved?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7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7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37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37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5.5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7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7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013038"/>
              </p:ext>
            </p:extLst>
          </p:nvPr>
        </p:nvGraphicFramePr>
        <p:xfrm>
          <a:off x="179512" y="3933057"/>
          <a:ext cx="8784976" cy="18722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9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754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1894">
                <a:tc>
                  <a:txBody>
                    <a:bodyPr/>
                    <a:lstStyle/>
                    <a:p>
                      <a:r>
                        <a:rPr lang="en-GB" sz="1400" dirty="0"/>
                        <a:t>Teacher Comment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Pupil Response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6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Q1. </a:t>
                      </a:r>
                      <a:r>
                        <a:rPr lang="en-GB" sz="1200" dirty="0" smtClean="0"/>
                        <a:t>What is a DAW?</a:t>
                      </a:r>
                      <a:endParaRPr lang="en-GB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/>
                        <a:t>…</a:t>
                      </a: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6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Q2. </a:t>
                      </a:r>
                      <a:r>
                        <a:rPr lang="en-GB" sz="1200" dirty="0" smtClean="0"/>
                        <a:t>What is MIDI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/>
                        <a:t>…</a:t>
                      </a: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677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Q3. </a:t>
                      </a:r>
                      <a:r>
                        <a:rPr lang="en-GB" sz="1200" dirty="0" smtClean="0"/>
                        <a:t>What</a:t>
                      </a:r>
                      <a:r>
                        <a:rPr lang="en-GB" sz="1200" baseline="0" dirty="0" smtClean="0"/>
                        <a:t> are outputs?</a:t>
                      </a: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51520" y="2715321"/>
            <a:ext cx="1080120" cy="1016999"/>
            <a:chOff x="251520" y="2160193"/>
            <a:chExt cx="1080120" cy="944991"/>
          </a:xfrm>
        </p:grpSpPr>
        <p:sp>
          <p:nvSpPr>
            <p:cNvPr id="4" name="Hexagon 3"/>
            <p:cNvSpPr/>
            <p:nvPr/>
          </p:nvSpPr>
          <p:spPr>
            <a:xfrm>
              <a:off x="251520" y="2376217"/>
              <a:ext cx="1080120" cy="728967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Strength</a:t>
              </a:r>
            </a:p>
          </p:txBody>
        </p:sp>
        <p:sp>
          <p:nvSpPr>
            <p:cNvPr id="5" name="Up Arrow 4"/>
            <p:cNvSpPr/>
            <p:nvPr/>
          </p:nvSpPr>
          <p:spPr>
            <a:xfrm>
              <a:off x="683568" y="2160193"/>
              <a:ext cx="216024" cy="216024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Hexagon 42"/>
          <p:cNvSpPr/>
          <p:nvPr/>
        </p:nvSpPr>
        <p:spPr>
          <a:xfrm>
            <a:off x="251520" y="5940393"/>
            <a:ext cx="1080120" cy="800975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Response &amp; Challenge</a:t>
            </a:r>
          </a:p>
        </p:txBody>
      </p:sp>
      <p:sp>
        <p:nvSpPr>
          <p:cNvPr id="53" name="Up Arrow 52"/>
          <p:cNvSpPr/>
          <p:nvPr/>
        </p:nvSpPr>
        <p:spPr>
          <a:xfrm>
            <a:off x="683568" y="5805264"/>
            <a:ext cx="216024" cy="21602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267744" y="5949280"/>
            <a:ext cx="3096344" cy="727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Presentation 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  <a:sym typeface="Wingdings" panose="05000000000000000000" pitchFamily="2" charset="2"/>
              </a:rPr>
              <a:t>      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6135" y="5949280"/>
            <a:ext cx="3207509" cy="727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Effort</a:t>
            </a:r>
          </a:p>
          <a:p>
            <a:pPr lvl="0" algn="ctr"/>
            <a:r>
              <a:rPr lang="en-GB" sz="3600" dirty="0">
                <a:solidFill>
                  <a:srgbClr val="000000"/>
                </a:solidFill>
                <a:sym typeface="Wingdings" panose="05000000000000000000" pitchFamily="2" charset="2"/>
              </a:rPr>
              <a:t>      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6859829" y="3003353"/>
            <a:ext cx="1080120" cy="72896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Grade</a:t>
            </a:r>
            <a:endParaRPr lang="en-GB" sz="1200" dirty="0"/>
          </a:p>
        </p:txBody>
      </p:sp>
      <p:sp>
        <p:nvSpPr>
          <p:cNvPr id="21" name="Up Arrow 20"/>
          <p:cNvSpPr/>
          <p:nvPr/>
        </p:nvSpPr>
        <p:spPr>
          <a:xfrm rot="5400000">
            <a:off x="7875791" y="3305496"/>
            <a:ext cx="234670" cy="186929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111814" y="3003353"/>
            <a:ext cx="780666" cy="728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77960"/>
              </p:ext>
            </p:extLst>
          </p:nvPr>
        </p:nvGraphicFramePr>
        <p:xfrm>
          <a:off x="2123728" y="836712"/>
          <a:ext cx="6768752" cy="20210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68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3690">
                <a:tc>
                  <a:txBody>
                    <a:bodyPr/>
                    <a:lstStyle/>
                    <a:p>
                      <a:r>
                        <a:rPr lang="en-GB" sz="900" dirty="0"/>
                        <a:t>What you did not achieve from the </a:t>
                      </a:r>
                      <a:r>
                        <a:rPr lang="en-GB" sz="900" dirty="0" smtClean="0"/>
                        <a:t>workbook?</a:t>
                      </a: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1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436096" y="2715321"/>
            <a:ext cx="1080120" cy="1016999"/>
            <a:chOff x="4716016" y="2132856"/>
            <a:chExt cx="1080120" cy="944991"/>
          </a:xfrm>
        </p:grpSpPr>
        <p:sp>
          <p:nvSpPr>
            <p:cNvPr id="38" name="Hexagon 37"/>
            <p:cNvSpPr/>
            <p:nvPr/>
          </p:nvSpPr>
          <p:spPr>
            <a:xfrm>
              <a:off x="4716016" y="2348880"/>
              <a:ext cx="1080120" cy="728967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Target</a:t>
              </a:r>
              <a:endParaRPr lang="en-GB" sz="1200" dirty="0"/>
            </a:p>
          </p:txBody>
        </p:sp>
        <p:sp>
          <p:nvSpPr>
            <p:cNvPr id="40" name="Up Arrow 39"/>
            <p:cNvSpPr/>
            <p:nvPr/>
          </p:nvSpPr>
          <p:spPr>
            <a:xfrm>
              <a:off x="5148064" y="2132856"/>
              <a:ext cx="216024" cy="216024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9FCE878-26B7-4A84-A722-51941B3AD8A2}"/>
              </a:ext>
            </a:extLst>
          </p:cNvPr>
          <p:cNvSpPr/>
          <p:nvPr/>
        </p:nvSpPr>
        <p:spPr>
          <a:xfrm>
            <a:off x="177910" y="169476"/>
            <a:ext cx="43220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agle Strike" pitchFamily="2" charset="0"/>
              </a:rPr>
              <a:t>Music Technology</a:t>
            </a:r>
          </a:p>
        </p:txBody>
      </p:sp>
      <p:sp>
        <p:nvSpPr>
          <p:cNvPr id="25" name="TextBox 50">
            <a:extLst>
              <a:ext uri="{FF2B5EF4-FFF2-40B4-BE49-F238E27FC236}">
                <a16:creationId xmlns="" xmlns:a16="http://schemas.microsoft.com/office/drawing/2014/main" id="{1B918009-642A-491E-8E7B-BCA4A8659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799" y="251356"/>
            <a:ext cx="1804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en-US" sz="1800" b="1" dirty="0">
                <a:latin typeface="Arial Narrow" pitchFamily="34" charset="0"/>
              </a:rPr>
              <a:t>Date …. / …. / ….</a:t>
            </a:r>
          </a:p>
        </p:txBody>
      </p:sp>
    </p:spTree>
    <p:extLst>
      <p:ext uri="{BB962C8B-B14F-4D97-AF65-F5344CB8AC3E}">
        <p14:creationId xmlns:p14="http://schemas.microsoft.com/office/powerpoint/2010/main" val="415601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Configuration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90367"/>
              </p:ext>
            </p:extLst>
          </p:nvPr>
        </p:nvGraphicFramePr>
        <p:xfrm>
          <a:off x="395536" y="1916832"/>
          <a:ext cx="8280920" cy="434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Describe the technical features of your</a:t>
                      </a:r>
                      <a:r>
                        <a:rPr lang="en-GB" sz="1400" baseline="0" dirty="0" smtClean="0"/>
                        <a:t> Digital Audio Workstation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8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86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Changing Your Tempo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73201"/>
              </p:ext>
            </p:extLst>
          </p:nvPr>
        </p:nvGraphicFramePr>
        <p:xfrm>
          <a:off x="251520" y="1988840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TEMP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2420888"/>
            <a:ext cx="864096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9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Changing your tempo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94066"/>
              </p:ext>
            </p:extLst>
          </p:nvPr>
        </p:nvGraphicFramePr>
        <p:xfrm>
          <a:off x="395536" y="2636912"/>
          <a:ext cx="3600400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4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your tempo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8279">
                <a:tc>
                  <a:txBody>
                    <a:bodyPr/>
                    <a:lstStyle/>
                    <a:p>
                      <a:r>
                        <a:rPr lang="en-GB" sz="1100" dirty="0"/>
                        <a:t>(p) Written</a:t>
                      </a:r>
                      <a:r>
                        <a:rPr lang="en-GB" sz="1100" baseline="0" dirty="0"/>
                        <a:t> explanation of your process</a:t>
                      </a:r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(m) </a:t>
                      </a:r>
                      <a:r>
                        <a:rPr lang="en-GB" sz="1100" dirty="0" smtClean="0"/>
                        <a:t>What is the difference between a track tempo and a fixed tempo?</a:t>
                      </a:r>
                      <a:endParaRPr lang="en-GB" sz="1100" dirty="0"/>
                    </a:p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27984" y="1916832"/>
            <a:ext cx="4248472" cy="4680520"/>
            <a:chOff x="4427984" y="1916832"/>
            <a:chExt cx="4248472" cy="4392488"/>
          </a:xfrm>
        </p:grpSpPr>
        <p:sp>
          <p:nvSpPr>
            <p:cNvPr id="11" name="Rectangle 10"/>
            <p:cNvSpPr/>
            <p:nvPr/>
          </p:nvSpPr>
          <p:spPr>
            <a:xfrm>
              <a:off x="4427984" y="1916832"/>
              <a:ext cx="4248472" cy="4392488"/>
            </a:xfrm>
            <a:prstGeom prst="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4008" y="5661248"/>
              <a:ext cx="2160240" cy="43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2 - Insert Screenshots to evidence your work</a:t>
              </a:r>
            </a:p>
          </p:txBody>
        </p:sp>
      </p:grpSp>
      <p:sp>
        <p:nvSpPr>
          <p:cNvPr id="8" name="5-Point Star 7"/>
          <p:cNvSpPr/>
          <p:nvPr/>
        </p:nvSpPr>
        <p:spPr>
          <a:xfrm>
            <a:off x="0" y="4797152"/>
            <a:ext cx="432049" cy="38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753" y="3140968"/>
            <a:ext cx="432048" cy="45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86013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Audio Tracks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4373"/>
              </p:ext>
            </p:extLst>
          </p:nvPr>
        </p:nvGraphicFramePr>
        <p:xfrm>
          <a:off x="251520" y="2060848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Audio tra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144" y="2564904"/>
            <a:ext cx="8716336" cy="40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audio Tracks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01126"/>
              </p:ext>
            </p:extLst>
          </p:nvPr>
        </p:nvGraphicFramePr>
        <p:xfrm>
          <a:off x="395536" y="2636912"/>
          <a:ext cx="3600400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39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Create 3 stereo audio tracks and one mono audio track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1349">
                <a:tc>
                  <a:txBody>
                    <a:bodyPr/>
                    <a:lstStyle/>
                    <a:p>
                      <a:r>
                        <a:rPr lang="en-GB" sz="1100" dirty="0"/>
                        <a:t>(p) - Written</a:t>
                      </a:r>
                      <a:r>
                        <a:rPr lang="en-GB" sz="1100" baseline="0" dirty="0"/>
                        <a:t> explanation of your process</a:t>
                      </a:r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r>
                        <a:rPr lang="en-GB" sz="1100" baseline="0" dirty="0"/>
                        <a:t>(m) </a:t>
                      </a:r>
                      <a:r>
                        <a:rPr lang="en-GB" sz="1100" baseline="0" dirty="0" smtClean="0"/>
                        <a:t>What is the difference between a stereo and mono audio track?</a:t>
                      </a: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27984" y="1916832"/>
            <a:ext cx="4248472" cy="4680520"/>
            <a:chOff x="4427984" y="1916832"/>
            <a:chExt cx="4248472" cy="4392488"/>
          </a:xfrm>
        </p:grpSpPr>
        <p:sp>
          <p:nvSpPr>
            <p:cNvPr id="11" name="Rectangle 10"/>
            <p:cNvSpPr/>
            <p:nvPr/>
          </p:nvSpPr>
          <p:spPr>
            <a:xfrm>
              <a:off x="4427984" y="1916832"/>
              <a:ext cx="4248472" cy="4392488"/>
            </a:xfrm>
            <a:prstGeom prst="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4008" y="5661248"/>
              <a:ext cx="2160240" cy="43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2 - Insert Screenshots to evidence your work</a:t>
              </a:r>
            </a:p>
          </p:txBody>
        </p:sp>
      </p:grpSp>
      <p:sp>
        <p:nvSpPr>
          <p:cNvPr id="8" name="5-Point Star 7"/>
          <p:cNvSpPr/>
          <p:nvPr/>
        </p:nvSpPr>
        <p:spPr>
          <a:xfrm>
            <a:off x="34607" y="4653136"/>
            <a:ext cx="432049" cy="38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99824" y="3140968"/>
            <a:ext cx="432048" cy="45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07574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Create Software instrument tracks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90257"/>
              </p:ext>
            </p:extLst>
          </p:nvPr>
        </p:nvGraphicFramePr>
        <p:xfrm>
          <a:off x="251520" y="2060848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instrument tra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2492896"/>
            <a:ext cx="8640960" cy="423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Create a software instrument track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427984" y="1916832"/>
            <a:ext cx="4248472" cy="4392488"/>
            <a:chOff x="4427984" y="1916832"/>
            <a:chExt cx="4248472" cy="4392488"/>
          </a:xfrm>
        </p:grpSpPr>
        <p:sp>
          <p:nvSpPr>
            <p:cNvPr id="8" name="Rectangle 7"/>
            <p:cNvSpPr/>
            <p:nvPr/>
          </p:nvSpPr>
          <p:spPr>
            <a:xfrm>
              <a:off x="4427984" y="1916832"/>
              <a:ext cx="4248472" cy="4392488"/>
            </a:xfrm>
            <a:prstGeom prst="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008" y="5661248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Insert Screenshots to evidence your work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339540"/>
              </p:ext>
            </p:extLst>
          </p:nvPr>
        </p:nvGraphicFramePr>
        <p:xfrm>
          <a:off x="395536" y="1916832"/>
          <a:ext cx="3719736" cy="434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9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Create</a:t>
                      </a:r>
                      <a:r>
                        <a:rPr lang="en-GB" sz="1400" baseline="0" dirty="0" smtClean="0"/>
                        <a:t> 2 different types of software tracks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8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(p) Written</a:t>
                      </a:r>
                      <a:r>
                        <a:rPr lang="en-GB" sz="1100" baseline="0" dirty="0"/>
                        <a:t> explanation of your process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/>
                        <a:t>(m) </a:t>
                      </a:r>
                      <a:r>
                        <a:rPr lang="en-GB" sz="1100" baseline="0" dirty="0" smtClean="0"/>
                        <a:t>What is the difference between the synthesisers on Cubase?</a:t>
                      </a:r>
                      <a:endParaRPr lang="en-GB" sz="11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5-Point Star 11"/>
          <p:cNvSpPr/>
          <p:nvPr/>
        </p:nvSpPr>
        <p:spPr>
          <a:xfrm>
            <a:off x="35496" y="4060468"/>
            <a:ext cx="432049" cy="38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35496" y="2182303"/>
            <a:ext cx="432048" cy="45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00952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Audio Output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164907"/>
              </p:ext>
            </p:extLst>
          </p:nvPr>
        </p:nvGraphicFramePr>
        <p:xfrm>
          <a:off x="251520" y="1556792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VST connection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1988840"/>
            <a:ext cx="8712968" cy="46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228</TotalTime>
  <Words>312</Words>
  <Application>Microsoft Office PowerPoint</Application>
  <PresentationFormat>On-screen Show (4:3)</PresentationFormat>
  <Paragraphs>128</Paragraphs>
  <Slides>11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Practical exam – Book 1 Name -   </vt:lpstr>
      <vt:lpstr>Configuration</vt:lpstr>
      <vt:lpstr>Changing Your Tempo</vt:lpstr>
      <vt:lpstr>Changing your tempo</vt:lpstr>
      <vt:lpstr>Creating Audio Tracks</vt:lpstr>
      <vt:lpstr>Creating audio Tracks</vt:lpstr>
      <vt:lpstr>Create Software instrument tracks</vt:lpstr>
      <vt:lpstr>Create a software instrument track</vt:lpstr>
      <vt:lpstr>Audio Output</vt:lpstr>
      <vt:lpstr>Audio Output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TTu</dc:creator>
  <cp:lastModifiedBy>JPr</cp:lastModifiedBy>
  <cp:revision>36</cp:revision>
  <dcterms:created xsi:type="dcterms:W3CDTF">2018-03-06T14:13:01Z</dcterms:created>
  <dcterms:modified xsi:type="dcterms:W3CDTF">2019-09-09T07:31:53Z</dcterms:modified>
</cp:coreProperties>
</file>