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wdp" ContentType="image/vnd.ms-photo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59" r:id="rId1"/>
  </p:sldMasterIdLst>
  <p:notesMasterIdLst>
    <p:notesMasterId r:id="rId5"/>
  </p:notesMasterIdLst>
  <p:sldIdLst>
    <p:sldId id="263" r:id="rId2"/>
    <p:sldId id="259" r:id="rId3"/>
    <p:sldId id="264" r:id="rId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2FB0DBC0-F3DB-44D0-AC90-A004276B7CBC}">
  <a:tblStyle styleId="{2FB0DBC0-F3DB-44D0-AC90-A004276B7CB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D9EE3B6-7394-44F1-B7F5-171124BEF8E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536E6D2-769D-4257-B1EA-F86D6658C807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>
      <p:cViewPr>
        <p:scale>
          <a:sx n="121" d="100"/>
          <a:sy n="121" d="100"/>
        </p:scale>
        <p:origin x="-2096" y="-8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70325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https://s3.amazonaws.com/fancydogstudiocompics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401070" y="-1401070"/>
            <a:ext cx="6604235" cy="940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141" y="1122943"/>
            <a:ext cx="8520600" cy="572700"/>
          </a:xfrm>
        </p:spPr>
        <p:txBody>
          <a:bodyPr/>
          <a:lstStyle/>
          <a:p>
            <a:pPr algn="ctr"/>
            <a:r>
              <a:rPr lang="en-GB" sz="4400" dirty="0" smtClean="0">
                <a:latin typeface="Alba Super" panose="00000400000000000000" pitchFamily="2" charset="0"/>
              </a:rPr>
              <a:t>Basic Elements also known as the Formal elements</a:t>
            </a:r>
            <a:endParaRPr lang="en-GB" sz="4400" dirty="0">
              <a:latin typeface="Alba Super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1431650" y="3258691"/>
            <a:ext cx="2764207" cy="1166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9"/>
          <p:cNvSpPr txBox="1"/>
          <p:nvPr/>
        </p:nvSpPr>
        <p:spPr>
          <a:xfrm>
            <a:off x="4302516" y="3258691"/>
            <a:ext cx="5315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j-lt"/>
              </a:rPr>
              <a:t>Teacher: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Name:</a:t>
            </a:r>
          </a:p>
          <a:p>
            <a:r>
              <a:rPr lang="en-US" dirty="0" smtClean="0">
                <a:latin typeface="+mj-lt"/>
              </a:rPr>
              <a:t>Class:</a:t>
            </a:r>
            <a:endParaRPr lang="en-US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960475" y="3145815"/>
            <a:ext cx="1100355" cy="131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041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41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Texture </a:t>
            </a:r>
            <a:endParaRPr/>
          </a:p>
        </p:txBody>
      </p:sp>
      <p:sp>
        <p:nvSpPr>
          <p:cNvPr id="115" name="Google Shape;115;p16"/>
          <p:cNvSpPr/>
          <p:nvPr/>
        </p:nvSpPr>
        <p:spPr>
          <a:xfrm>
            <a:off x="7523150" y="126600"/>
            <a:ext cx="1413300" cy="1362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7523150" y="1603075"/>
            <a:ext cx="1413300" cy="1362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523150" y="3079550"/>
            <a:ext cx="1413300" cy="1362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4203725" y="126663"/>
            <a:ext cx="1413300" cy="1362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4203725" y="1603075"/>
            <a:ext cx="1413300" cy="1362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4190325" y="3079475"/>
            <a:ext cx="1413300" cy="1362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3042825" y="4557850"/>
            <a:ext cx="25143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2811021" y="4556025"/>
            <a:ext cx="27927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Exercise 2: Draw the textures above using pen or pencil. 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6"/>
          <p:cNvSpPr/>
          <p:nvPr/>
        </p:nvSpPr>
        <p:spPr>
          <a:xfrm>
            <a:off x="229675" y="2673602"/>
            <a:ext cx="2139000" cy="1906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203700" y="4633125"/>
            <a:ext cx="21390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Exercise 1: Create a rubbing in the box above.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65850" y="548000"/>
            <a:ext cx="24147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 dirty="0">
                <a:solidFill>
                  <a:srgbClr val="222222"/>
                </a:solidFill>
                <a:highlight>
                  <a:schemeClr val="lt1"/>
                </a:highlight>
              </a:rPr>
              <a:t>Frottage is the technique or process of taking a rubbing from an </a:t>
            </a:r>
            <a:r>
              <a:rPr lang="en-GB" sz="800" dirty="0" smtClean="0">
                <a:solidFill>
                  <a:srgbClr val="222222"/>
                </a:solidFill>
                <a:highlight>
                  <a:schemeClr val="lt1"/>
                </a:highlight>
              </a:rPr>
              <a:t>object or surface to make a work </a:t>
            </a:r>
            <a:r>
              <a:rPr lang="en-GB" sz="800" dirty="0">
                <a:solidFill>
                  <a:srgbClr val="222222"/>
                </a:solidFill>
                <a:highlight>
                  <a:schemeClr val="lt1"/>
                </a:highlight>
              </a:rPr>
              <a:t>of art. It is </a:t>
            </a:r>
            <a:r>
              <a:rPr lang="en-GB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created by placing a piece of paper </a:t>
            </a:r>
            <a:r>
              <a:rPr lang="en-GB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a </a:t>
            </a:r>
            <a:r>
              <a:rPr lang="en-GB" sz="800" dirty="0" smtClean="0"/>
              <a:t>surface </a:t>
            </a:r>
            <a:r>
              <a:rPr lang="en-GB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then rubbing the paper with something </a:t>
            </a:r>
            <a:r>
              <a:rPr lang="en-GB" sz="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makes marks</a:t>
            </a:r>
            <a:r>
              <a:rPr lang="en-GB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most commonly </a:t>
            </a:r>
            <a:r>
              <a:rPr lang="en-GB" sz="800" u="none" dirty="0" smtClean="0">
                <a:solidFill>
                  <a:srgbClr val="000000"/>
                </a:solidFill>
              </a:rPr>
              <a:t>pencil </a:t>
            </a:r>
            <a:r>
              <a:rPr lang="en-GB" sz="800" u="none" dirty="0">
                <a:solidFill>
                  <a:srgbClr val="000000"/>
                </a:solidFill>
              </a:rPr>
              <a:t>or wax crayon.</a:t>
            </a:r>
            <a:r>
              <a:rPr lang="en-GB" sz="800" dirty="0"/>
              <a:t> 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75" y="1663372"/>
            <a:ext cx="1016850" cy="8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00" y="1695741"/>
            <a:ext cx="1179150" cy="78055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/>
        </p:nvSpPr>
        <p:spPr>
          <a:xfrm>
            <a:off x="1416925" y="0"/>
            <a:ext cx="12859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999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900" dirty="0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The appearance of the </a:t>
            </a:r>
            <a:r>
              <a:rPr lang="en-GB" sz="900" dirty="0" smtClean="0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surface, how something FEELS</a:t>
            </a:r>
            <a:endParaRPr dirty="0"/>
          </a:p>
        </p:txBody>
      </p:sp>
      <p:pic>
        <p:nvPicPr>
          <p:cNvPr id="129" name="Google Shape;12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25" y="126600"/>
            <a:ext cx="1561874" cy="13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2527" y="1603076"/>
            <a:ext cx="1561875" cy="136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79350" y="3079550"/>
            <a:ext cx="1561875" cy="13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02825" y="126675"/>
            <a:ext cx="1362900" cy="13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02820" y="1603070"/>
            <a:ext cx="1362900" cy="13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10">
            <a:alphaModFix/>
          </a:blip>
          <a:srcRect l="37500"/>
          <a:stretch/>
        </p:blipFill>
        <p:spPr>
          <a:xfrm>
            <a:off x="2702824" y="3079550"/>
            <a:ext cx="1362898" cy="13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/>
          <p:nvPr/>
        </p:nvSpPr>
        <p:spPr>
          <a:xfrm>
            <a:off x="5879350" y="4556025"/>
            <a:ext cx="30570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Exercise </a:t>
            </a:r>
            <a:r>
              <a:rPr lang="en-GB" sz="1000" b="1" dirty="0"/>
              <a:t>3</a:t>
            </a:r>
            <a:r>
              <a:rPr lang="en-GB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GB" sz="1000" b="1" dirty="0"/>
              <a:t> Write over the </a:t>
            </a:r>
            <a:r>
              <a:rPr lang="en-GB" sz="1000" b="1" dirty="0" smtClean="0"/>
              <a:t>photos with </a:t>
            </a:r>
            <a:r>
              <a:rPr lang="en-GB" sz="1000" b="1" dirty="0"/>
              <a:t>descriptive words that represent that texture.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TASK: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YOU FIND MORE RUBBINGS – OF DIFFERENT TEXTURES?</a:t>
            </a:r>
          </a:p>
          <a:p>
            <a:r>
              <a:rPr lang="en-US" dirty="0" smtClean="0"/>
              <a:t>CAN YOU DO A MORE REFINED/LARGER VERSION OF YOUR MOST SUCCESSFUL TEXTURE DRAWING, FROM TASK 2 ON THE </a:t>
            </a:r>
            <a:r>
              <a:rPr lang="en-US" u="sng" dirty="0" smtClean="0"/>
              <a:t>TEXTURE</a:t>
            </a:r>
            <a:r>
              <a:rPr lang="en-US" dirty="0" smtClean="0"/>
              <a:t> SLIDE? ADD YOU DESCRIPTIVE WORD ON TOP OF IT, AS LIKE TASK 3 FROM THE </a:t>
            </a:r>
            <a:r>
              <a:rPr lang="en-US" u="sng" dirty="0" smtClean="0"/>
              <a:t>TEXTURE</a:t>
            </a:r>
            <a:r>
              <a:rPr lang="en-US" dirty="0" smtClean="0"/>
              <a:t> </a:t>
            </a:r>
            <a:r>
              <a:rPr lang="en-US" smtClean="0"/>
              <a:t>SLIDE?HOW WILL YOU USE TONE EFFECTIVELY?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176</Words>
  <Application>Microsoft Macintosh PowerPoint</Application>
  <PresentationFormat>On-screen Show (16:9)</PresentationFormat>
  <Paragraphs>14</Paragraphs>
  <Slides>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Simple Light</vt:lpstr>
      <vt:lpstr>Basic Elements also known as the Formal elements</vt:lpstr>
      <vt:lpstr>Texture </vt:lpstr>
      <vt:lpstr>EXTENSION TASK: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Elements also known as the Formal elements</dc:title>
  <dc:creator>JBX</dc:creator>
  <cp:lastModifiedBy>nicola taylor</cp:lastModifiedBy>
  <cp:revision>3</cp:revision>
  <dcterms:created xsi:type="dcterms:W3CDTF">2020-03-24T15:11:26Z</dcterms:created>
  <dcterms:modified xsi:type="dcterms:W3CDTF">2020-03-24T15:16:27Z</dcterms:modified>
</cp:coreProperties>
</file>