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2" r:id="rId3"/>
    <p:sldId id="270" r:id="rId4"/>
    <p:sldId id="271" r:id="rId5"/>
    <p:sldId id="265" r:id="rId6"/>
    <p:sldId id="267" r:id="rId7"/>
    <p:sldId id="264" r:id="rId8"/>
    <p:sldId id="275" r:id="rId9"/>
    <p:sldId id="274" r:id="rId10"/>
    <p:sldId id="273" r:id="rId11"/>
    <p:sldId id="277" r:id="rId12"/>
    <p:sldId id="276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4A9A37-9855-45E6-90E0-419FB2E1AE02}">
          <p14:sldIdLst>
            <p14:sldId id="256"/>
            <p14:sldId id="272"/>
            <p14:sldId id="270"/>
            <p14:sldId id="271"/>
            <p14:sldId id="265"/>
            <p14:sldId id="267"/>
            <p14:sldId id="264"/>
            <p14:sldId id="275"/>
            <p14:sldId id="274"/>
            <p14:sldId id="273"/>
            <p14:sldId id="277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4660"/>
  </p:normalViewPr>
  <p:slideViewPr>
    <p:cSldViewPr>
      <p:cViewPr>
        <p:scale>
          <a:sx n="80" d="100"/>
          <a:sy n="80" d="100"/>
        </p:scale>
        <p:origin x="-133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91C6E-A97F-44AF-9CB0-19DCE6D3A000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FFBC-02D6-4FBC-AC17-0666FB9BE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1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3AAAF4A-F9A3-4081-93EC-228187867B3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B5DA14-DD77-400E-9E85-3532FA29A7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dirty="0"/>
              <a:t>Practical exam </a:t>
            </a:r>
            <a:r>
              <a:rPr lang="en-GB" dirty="0" smtClean="0"/>
              <a:t>– Book 5</a:t>
            </a:r>
            <a:br>
              <a:rPr lang="en-GB" dirty="0" smtClean="0"/>
            </a:br>
            <a:r>
              <a:rPr lang="en-GB" dirty="0" smtClean="0"/>
              <a:t>Name - </a:t>
            </a:r>
            <a:r>
              <a:rPr lang="en-GB" dirty="0"/>
              <a:t/>
            </a:r>
            <a:br>
              <a:rPr lang="en-GB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Importing MIDI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61100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Recording #3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808" y="2420888"/>
            <a:ext cx="9144000" cy="44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a pre set sound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39089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Recording #4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c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79645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1 C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11753" y="1922714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73615"/>
              </p:ext>
            </p:extLst>
          </p:nvPr>
        </p:nvGraphicFramePr>
        <p:xfrm>
          <a:off x="248850" y="844761"/>
          <a:ext cx="1726029" cy="1986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3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101"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Achieved?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2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5.5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7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panose="05000000000000000000" pitchFamily="2" charset="2"/>
                        <a:buChar char="q"/>
                      </a:pPr>
                      <a:r>
                        <a:rPr lang="en-GB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4278"/>
              </p:ext>
            </p:extLst>
          </p:nvPr>
        </p:nvGraphicFramePr>
        <p:xfrm>
          <a:off x="179512" y="3933057"/>
          <a:ext cx="8784976" cy="1995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75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894">
                <a:tc>
                  <a:txBody>
                    <a:bodyPr/>
                    <a:lstStyle/>
                    <a:p>
                      <a:r>
                        <a:rPr lang="en-GB" sz="1400" dirty="0"/>
                        <a:t>Teacher Comment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Pupil Response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Q1. </a:t>
                      </a:r>
                      <a:r>
                        <a:rPr lang="en-GB" sz="1200" dirty="0" smtClean="0"/>
                        <a:t>What is tempo?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Q2. </a:t>
                      </a:r>
                      <a:r>
                        <a:rPr lang="en-GB" sz="1200" dirty="0" smtClean="0"/>
                        <a:t>What audio output will you be using?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…</a:t>
                      </a: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77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Q3. What is the difference between audio and MIDI tracks?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51520" y="2715321"/>
            <a:ext cx="1080120" cy="1016999"/>
            <a:chOff x="251520" y="2160193"/>
            <a:chExt cx="1080120" cy="944991"/>
          </a:xfrm>
        </p:grpSpPr>
        <p:sp>
          <p:nvSpPr>
            <p:cNvPr id="4" name="Hexagon 3"/>
            <p:cNvSpPr/>
            <p:nvPr/>
          </p:nvSpPr>
          <p:spPr>
            <a:xfrm>
              <a:off x="251520" y="2376217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Strength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683568" y="2160193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Hexagon 42"/>
          <p:cNvSpPr/>
          <p:nvPr/>
        </p:nvSpPr>
        <p:spPr>
          <a:xfrm>
            <a:off x="251520" y="5940393"/>
            <a:ext cx="1080120" cy="800975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Response &amp; Challenge</a:t>
            </a:r>
          </a:p>
        </p:txBody>
      </p:sp>
      <p:sp>
        <p:nvSpPr>
          <p:cNvPr id="53" name="Up Arrow 52"/>
          <p:cNvSpPr/>
          <p:nvPr/>
        </p:nvSpPr>
        <p:spPr>
          <a:xfrm>
            <a:off x="683568" y="5805264"/>
            <a:ext cx="216024" cy="216024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5949280"/>
            <a:ext cx="3096344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Presentation 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5" y="5949280"/>
            <a:ext cx="3207509" cy="727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Effort</a:t>
            </a:r>
          </a:p>
          <a:p>
            <a:pPr lvl="0" algn="ctr"/>
            <a:r>
              <a:rPr lang="en-GB" sz="3600" dirty="0">
                <a:solidFill>
                  <a:srgbClr val="000000"/>
                </a:solidFill>
                <a:sym typeface="Wingdings" panose="05000000000000000000" pitchFamily="2" charset="2"/>
              </a:rPr>
              <a:t>      </a:t>
            </a:r>
          </a:p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6859829" y="3003353"/>
            <a:ext cx="1080120" cy="728967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Grade</a:t>
            </a:r>
            <a:endParaRPr lang="en-GB" sz="1200" dirty="0"/>
          </a:p>
        </p:txBody>
      </p:sp>
      <p:sp>
        <p:nvSpPr>
          <p:cNvPr id="21" name="Up Arrow 20"/>
          <p:cNvSpPr/>
          <p:nvPr/>
        </p:nvSpPr>
        <p:spPr>
          <a:xfrm rot="5400000">
            <a:off x="7875791" y="3305496"/>
            <a:ext cx="234670" cy="186929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11814" y="3003353"/>
            <a:ext cx="780666" cy="7289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88678"/>
              </p:ext>
            </p:extLst>
          </p:nvPr>
        </p:nvGraphicFramePr>
        <p:xfrm>
          <a:off x="2123728" y="836712"/>
          <a:ext cx="6768752" cy="20210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68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690">
                <a:tc>
                  <a:txBody>
                    <a:bodyPr/>
                    <a:lstStyle/>
                    <a:p>
                      <a:r>
                        <a:rPr lang="en-GB" sz="900" dirty="0"/>
                        <a:t>What you did not achieve from the </a:t>
                      </a:r>
                      <a:r>
                        <a:rPr lang="en-GB" sz="900" dirty="0" smtClean="0"/>
                        <a:t>workbook?</a:t>
                      </a:r>
                      <a:endParaRPr lang="en-GB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1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200" dirty="0"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436096" y="2715321"/>
            <a:ext cx="1080120" cy="1016999"/>
            <a:chOff x="4716016" y="2132856"/>
            <a:chExt cx="1080120" cy="944991"/>
          </a:xfrm>
        </p:grpSpPr>
        <p:sp>
          <p:nvSpPr>
            <p:cNvPr id="38" name="Hexagon 37"/>
            <p:cNvSpPr/>
            <p:nvPr/>
          </p:nvSpPr>
          <p:spPr>
            <a:xfrm>
              <a:off x="4716016" y="2348880"/>
              <a:ext cx="1080120" cy="728967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/>
                <a:t>Target</a:t>
              </a:r>
              <a:endParaRPr lang="en-GB" sz="1200" dirty="0"/>
            </a:p>
          </p:txBody>
        </p:sp>
        <p:sp>
          <p:nvSpPr>
            <p:cNvPr id="40" name="Up Arrow 39"/>
            <p:cNvSpPr/>
            <p:nvPr/>
          </p:nvSpPr>
          <p:spPr>
            <a:xfrm>
              <a:off x="5148064" y="2132856"/>
              <a:ext cx="216024" cy="216024"/>
            </a:xfrm>
            <a:prstGeom prst="up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9FCE878-26B7-4A84-A722-51941B3AD8A2}"/>
              </a:ext>
            </a:extLst>
          </p:cNvPr>
          <p:cNvSpPr/>
          <p:nvPr/>
        </p:nvSpPr>
        <p:spPr>
          <a:xfrm>
            <a:off x="177910" y="169476"/>
            <a:ext cx="4322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agle Strike" pitchFamily="2" charset="0"/>
              </a:rPr>
              <a:t>Music Technology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xmlns="" id="{1B918009-642A-491E-8E7B-BCA4A865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799" y="251356"/>
            <a:ext cx="1804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altLang="en-US" sz="1800" b="1" dirty="0">
                <a:latin typeface="Arial Narrow" pitchFamily="34" charset="0"/>
              </a:rPr>
              <a:t>Date …. / …. / ….</a:t>
            </a:r>
          </a:p>
        </p:txBody>
      </p:sp>
    </p:spTree>
    <p:extLst>
      <p:ext uri="{BB962C8B-B14F-4D97-AF65-F5344CB8AC3E}">
        <p14:creationId xmlns:p14="http://schemas.microsoft.com/office/powerpoint/2010/main" val="236770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259193"/>
              </p:ext>
            </p:extLst>
          </p:nvPr>
        </p:nvGraphicFramePr>
        <p:xfrm>
          <a:off x="395536" y="2420888"/>
          <a:ext cx="8352928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3500"/>
                <a:gridCol w="1939428"/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Task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Complete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Describe Cubase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Create a new project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Change the tempo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 Stereo Audio track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 Mono Audio track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Create software instrument track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Set output</a:t>
                      </a:r>
                      <a:r>
                        <a:rPr lang="en-GB" sz="1600" baseline="0" dirty="0" smtClean="0"/>
                        <a:t> preferences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Import Audio file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Import</a:t>
                      </a:r>
                      <a:r>
                        <a:rPr lang="en-GB" sz="1600" baseline="0" dirty="0" smtClean="0"/>
                        <a:t> MIDI file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Select a pre set sound for software</a:t>
                      </a:r>
                      <a:r>
                        <a:rPr lang="en-GB" sz="1600" baseline="0" dirty="0" smtClean="0"/>
                        <a:t> instrument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Checklist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95536" y="1556792"/>
            <a:ext cx="83529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Task 1 will take 30mins and you will need to complete the following points in this time, videos are located underneath if you are stuck on a particular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2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a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37686"/>
              </p:ext>
            </p:extLst>
          </p:nvPr>
        </p:nvGraphicFramePr>
        <p:xfrm>
          <a:off x="395536" y="1628800"/>
          <a:ext cx="8280921" cy="483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0307"/>
                <a:gridCol w="2760307"/>
              </a:tblGrid>
              <a:tr h="360040">
                <a:tc gridSpan="3">
                  <a:txBody>
                    <a:bodyPr/>
                    <a:lstStyle/>
                    <a:p>
                      <a:r>
                        <a:rPr lang="en-GB" sz="1600" dirty="0" smtClean="0"/>
                        <a:t>List 5 technical features of your</a:t>
                      </a:r>
                      <a:r>
                        <a:rPr lang="en-GB" sz="1600" baseline="0" dirty="0" smtClean="0"/>
                        <a:t> Digital Audio Workstation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Software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Hardware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Editing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smtClean="0"/>
                        <a:t>5</a:t>
                      </a: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aseline="0" dirty="0"/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1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2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3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4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1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2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3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4</a:t>
                      </a:r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86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Your Tempo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73201"/>
              </p:ext>
            </p:extLst>
          </p:nvPr>
        </p:nvGraphicFramePr>
        <p:xfrm>
          <a:off x="251520" y="1988840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TEMP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420888"/>
            <a:ext cx="86409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Audio Tracks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4373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Audio tr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144" y="2564904"/>
            <a:ext cx="8716336" cy="40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Software instrument tracks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90257"/>
              </p:ext>
            </p:extLst>
          </p:nvPr>
        </p:nvGraphicFramePr>
        <p:xfrm>
          <a:off x="251520" y="2060848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instrument tr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492896"/>
            <a:ext cx="8640960" cy="42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 Output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64907"/>
              </p:ext>
            </p:extLst>
          </p:nvPr>
        </p:nvGraphicFramePr>
        <p:xfrm>
          <a:off x="251520" y="1556792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VST connection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988840"/>
            <a:ext cx="8712968" cy="46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 b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62930"/>
              </p:ext>
            </p:extLst>
          </p:nvPr>
        </p:nvGraphicFramePr>
        <p:xfrm>
          <a:off x="395536" y="1916832"/>
          <a:ext cx="3600400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7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Task 1 B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5472">
                <a:tc>
                  <a:txBody>
                    <a:bodyPr/>
                    <a:lstStyle/>
                    <a:p>
                      <a:r>
                        <a:rPr lang="en-GB" sz="1100" dirty="0"/>
                        <a:t>(p) Written</a:t>
                      </a:r>
                      <a:r>
                        <a:rPr lang="en-GB" sz="1100" baseline="0" dirty="0"/>
                        <a:t> explanation of your </a:t>
                      </a:r>
                      <a:r>
                        <a:rPr lang="en-GB" sz="1100" baseline="0" dirty="0" smtClean="0"/>
                        <a:t>process up to this point</a:t>
                      </a:r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427984" y="1916832"/>
            <a:ext cx="4248472" cy="4680520"/>
            <a:chOff x="4427984" y="1916832"/>
            <a:chExt cx="4248472" cy="4392488"/>
          </a:xfrm>
        </p:grpSpPr>
        <p:sp>
          <p:nvSpPr>
            <p:cNvPr id="11" name="Rectangle 10"/>
            <p:cNvSpPr/>
            <p:nvPr/>
          </p:nvSpPr>
          <p:spPr>
            <a:xfrm>
              <a:off x="4427984" y="1916832"/>
              <a:ext cx="4248472" cy="4392488"/>
            </a:xfrm>
            <a:prstGeom prst="rect">
              <a:avLst/>
            </a:prstGeom>
            <a:noFill/>
            <a:ln w="762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5661248"/>
              <a:ext cx="2160240" cy="433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2 - Insert Screenshots to evidence your work</a:t>
              </a: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-21727" y="1947977"/>
            <a:ext cx="432048" cy="45647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11753" y="2376753"/>
            <a:ext cx="432048" cy="45647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M</a:t>
            </a:r>
            <a:endParaRPr lang="en-GB" sz="1050" b="1" dirty="0">
              <a:solidFill>
                <a:schemeClr val="tx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-9729" y="2797942"/>
            <a:ext cx="432048" cy="456478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dirty="0" smtClean="0">
                <a:solidFill>
                  <a:schemeClr val="tx1"/>
                </a:solidFill>
              </a:rPr>
              <a:t>D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2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ing #48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926" y="1988840"/>
            <a:ext cx="9165926" cy="4869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Audio file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090"/>
              </p:ext>
            </p:extLst>
          </p:nvPr>
        </p:nvGraphicFramePr>
        <p:xfrm>
          <a:off x="251520" y="1556792"/>
          <a:ext cx="8640960" cy="3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 – Watch the clip below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1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232</TotalTime>
  <Words>314</Words>
  <Application>Microsoft Office PowerPoint</Application>
  <PresentationFormat>On-screen Show (4:3)</PresentationFormat>
  <Paragraphs>132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Practical exam – Book 5 Name -   </vt:lpstr>
      <vt:lpstr>Task 1 Checklist</vt:lpstr>
      <vt:lpstr>Task 1 a</vt:lpstr>
      <vt:lpstr>Changing Your Tempo</vt:lpstr>
      <vt:lpstr>Creating Audio Tracks</vt:lpstr>
      <vt:lpstr>Create Software instrument tracks</vt:lpstr>
      <vt:lpstr>Audio Output</vt:lpstr>
      <vt:lpstr>Task 1 b</vt:lpstr>
      <vt:lpstr>Import Audio file</vt:lpstr>
      <vt:lpstr>Importing MIDI</vt:lpstr>
      <vt:lpstr>Changing a pre set sound</vt:lpstr>
      <vt:lpstr>Task 1 c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</dc:creator>
  <cp:lastModifiedBy>TTu</cp:lastModifiedBy>
  <cp:revision>38</cp:revision>
  <dcterms:created xsi:type="dcterms:W3CDTF">2018-03-06T14:13:01Z</dcterms:created>
  <dcterms:modified xsi:type="dcterms:W3CDTF">2020-01-06T09:51:54Z</dcterms:modified>
</cp:coreProperties>
</file>