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72" r:id="rId3"/>
    <p:sldId id="273" r:id="rId4"/>
    <p:sldId id="274" r:id="rId5"/>
    <p:sldId id="278" r:id="rId6"/>
    <p:sldId id="275" r:id="rId7"/>
    <p:sldId id="279" r:id="rId8"/>
    <p:sldId id="276" r:id="rId9"/>
    <p:sldId id="280" r:id="rId10"/>
    <p:sldId id="277" r:id="rId11"/>
    <p:sldId id="281" r:id="rId12"/>
    <p:sldId id="28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4A9A37-9855-45E6-90E0-419FB2E1AE02}">
          <p14:sldIdLst>
            <p14:sldId id="256"/>
            <p14:sldId id="272"/>
            <p14:sldId id="273"/>
            <p14:sldId id="274"/>
            <p14:sldId id="278"/>
            <p14:sldId id="275"/>
            <p14:sldId id="279"/>
            <p14:sldId id="276"/>
            <p14:sldId id="280"/>
            <p14:sldId id="277"/>
            <p14:sldId id="281"/>
            <p14:sldId id="28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1272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91C6E-A97F-44AF-9CB0-19DCE6D3A000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3FFBC-02D6-4FBC-AC17-0666FB9BEC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61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3AAAF4A-F9A3-4081-93EC-228187867B35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996952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en-GB" dirty="0"/>
              <a:t>Practical exam </a:t>
            </a:r>
            <a:r>
              <a:rPr lang="en-GB" dirty="0" smtClean="0"/>
              <a:t>– Book 8</a:t>
            </a:r>
            <a:br>
              <a:rPr lang="en-GB" dirty="0" smtClean="0"/>
            </a:br>
            <a:r>
              <a:rPr lang="en-GB" dirty="0" smtClean="0"/>
              <a:t>Name - </a:t>
            </a:r>
            <a:r>
              <a:rPr lang="en-GB" dirty="0"/>
              <a:t/>
            </a:r>
            <a:br>
              <a:rPr lang="en-GB" dirty="0"/>
            </a:br>
            <a:r>
              <a:rPr lang="en-GB" sz="4000" dirty="0"/>
              <a:t/>
            </a:r>
            <a:br>
              <a:rPr lang="en-GB" sz="4000" dirty="0"/>
            </a:b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95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Exporting the song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63129"/>
              </p:ext>
            </p:extLst>
          </p:nvPr>
        </p:nvGraphicFramePr>
        <p:xfrm>
          <a:off x="251520" y="1556792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Recording #3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8" y="1988840"/>
            <a:ext cx="9144000" cy="489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GB" dirty="0" smtClean="0"/>
              <a:t>4d</a:t>
            </a:r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121626"/>
              </p:ext>
            </p:extLst>
          </p:nvPr>
        </p:nvGraphicFramePr>
        <p:xfrm>
          <a:off x="395536" y="1916832"/>
          <a:ext cx="3600400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7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4d</a:t>
                      </a:r>
                      <a:endParaRPr lang="en-GB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5472">
                <a:tc>
                  <a:txBody>
                    <a:bodyPr/>
                    <a:lstStyle/>
                    <a:p>
                      <a:r>
                        <a:rPr lang="en-GB" sz="1100" dirty="0"/>
                        <a:t>(p) Written</a:t>
                      </a:r>
                      <a:r>
                        <a:rPr lang="en-GB" sz="1100" baseline="0" dirty="0"/>
                        <a:t> explanation of your </a:t>
                      </a:r>
                      <a:r>
                        <a:rPr lang="en-GB" sz="1100" baseline="0" dirty="0" smtClean="0"/>
                        <a:t>process up to this point</a:t>
                      </a:r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427984" y="1916832"/>
            <a:ext cx="4248472" cy="4680520"/>
            <a:chOff x="4427984" y="1916832"/>
            <a:chExt cx="4248472" cy="4392488"/>
          </a:xfrm>
        </p:grpSpPr>
        <p:sp>
          <p:nvSpPr>
            <p:cNvPr id="11" name="Rectangle 10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4008" y="5661248"/>
              <a:ext cx="2160240" cy="43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2 - Insert Screenshots to evidence your work</a:t>
              </a:r>
            </a:p>
          </p:txBody>
        </p:sp>
      </p:grpSp>
      <p:sp>
        <p:nvSpPr>
          <p:cNvPr id="13" name="5-Point Star 12"/>
          <p:cNvSpPr/>
          <p:nvPr/>
        </p:nvSpPr>
        <p:spPr>
          <a:xfrm>
            <a:off x="-21727" y="1947977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1753" y="2376753"/>
            <a:ext cx="432048" cy="456478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 smtClean="0">
                <a:solidFill>
                  <a:schemeClr val="tx1"/>
                </a:solidFill>
              </a:rPr>
              <a:t>M</a:t>
            </a:r>
            <a:endParaRPr lang="en-GB" sz="1050" b="1" dirty="0">
              <a:solidFill>
                <a:schemeClr val="tx1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-9729" y="2797942"/>
            <a:ext cx="432048" cy="456478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 smtClean="0">
                <a:solidFill>
                  <a:schemeClr val="tx1"/>
                </a:solidFill>
              </a:rPr>
              <a:t>D</a:t>
            </a:r>
            <a:endParaRPr lang="en-GB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8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1992"/>
              </p:ext>
            </p:extLst>
          </p:nvPr>
        </p:nvGraphicFramePr>
        <p:xfrm>
          <a:off x="248850" y="844761"/>
          <a:ext cx="1726029" cy="19868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07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52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4190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Grade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Achieved?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NYA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Pass     4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MERIT 5.5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65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DIST     7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q"/>
                      </a:pPr>
                      <a:r>
                        <a:rPr lang="en-GB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537908"/>
              </p:ext>
            </p:extLst>
          </p:nvPr>
        </p:nvGraphicFramePr>
        <p:xfrm>
          <a:off x="179512" y="3933057"/>
          <a:ext cx="8784976" cy="18722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9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54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894">
                <a:tc>
                  <a:txBody>
                    <a:bodyPr/>
                    <a:lstStyle/>
                    <a:p>
                      <a:r>
                        <a:rPr lang="en-GB" sz="1400" dirty="0"/>
                        <a:t>Teacher Comment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Pupil Response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Q1. </a:t>
                      </a:r>
                      <a:r>
                        <a:rPr lang="en-GB" sz="1200" dirty="0" smtClean="0"/>
                        <a:t>Explain ‘Setting the poles’ when exporting in Cubase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…</a:t>
                      </a: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Q2. </a:t>
                      </a:r>
                      <a:r>
                        <a:rPr lang="en-GB" sz="1200" dirty="0" smtClean="0"/>
                        <a:t>What is Quantise?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…</a:t>
                      </a: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771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Q3. Duplicate </a:t>
                      </a:r>
                      <a:r>
                        <a:rPr lang="en-GB" sz="1200" smtClean="0"/>
                        <a:t>is what?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51520" y="2715321"/>
            <a:ext cx="1080120" cy="1016999"/>
            <a:chOff x="251520" y="2160193"/>
            <a:chExt cx="1080120" cy="944991"/>
          </a:xfrm>
        </p:grpSpPr>
        <p:sp>
          <p:nvSpPr>
            <p:cNvPr id="4" name="Hexagon 3"/>
            <p:cNvSpPr/>
            <p:nvPr/>
          </p:nvSpPr>
          <p:spPr>
            <a:xfrm>
              <a:off x="251520" y="2376217"/>
              <a:ext cx="1080120" cy="728967"/>
            </a:xfrm>
            <a:prstGeom prst="hexag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/>
                <a:t>Strength</a:t>
              </a:r>
            </a:p>
          </p:txBody>
        </p:sp>
        <p:sp>
          <p:nvSpPr>
            <p:cNvPr id="5" name="Up Arrow 4"/>
            <p:cNvSpPr/>
            <p:nvPr/>
          </p:nvSpPr>
          <p:spPr>
            <a:xfrm>
              <a:off x="683568" y="2160193"/>
              <a:ext cx="216024" cy="216024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Hexagon 42"/>
          <p:cNvSpPr/>
          <p:nvPr/>
        </p:nvSpPr>
        <p:spPr>
          <a:xfrm>
            <a:off x="251520" y="5940393"/>
            <a:ext cx="1080120" cy="800975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Response &amp; Challenge</a:t>
            </a:r>
          </a:p>
        </p:txBody>
      </p:sp>
      <p:sp>
        <p:nvSpPr>
          <p:cNvPr id="53" name="Up Arrow 52"/>
          <p:cNvSpPr/>
          <p:nvPr/>
        </p:nvSpPr>
        <p:spPr>
          <a:xfrm>
            <a:off x="683568" y="5805264"/>
            <a:ext cx="216024" cy="216024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267744" y="5949280"/>
            <a:ext cx="3096344" cy="7270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Presentation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sym typeface="Wingdings" panose="05000000000000000000" pitchFamily="2" charset="2"/>
              </a:rPr>
              <a:t>      </a:t>
            </a:r>
          </a:p>
          <a:p>
            <a:pPr algn="ctr"/>
            <a:endParaRPr lang="en-GB" sz="1100" dirty="0">
              <a:solidFill>
                <a:schemeClr val="tx1"/>
              </a:solidFill>
            </a:endParaRPr>
          </a:p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6135" y="5949280"/>
            <a:ext cx="3207509" cy="7270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Effort</a:t>
            </a:r>
          </a:p>
          <a:p>
            <a:pPr lvl="0" algn="ctr"/>
            <a:r>
              <a:rPr lang="en-GB" sz="3600" dirty="0">
                <a:solidFill>
                  <a:srgbClr val="000000"/>
                </a:solidFill>
                <a:sym typeface="Wingdings" panose="05000000000000000000" pitchFamily="2" charset="2"/>
              </a:rPr>
              <a:t>      </a:t>
            </a:r>
          </a:p>
          <a:p>
            <a:pPr algn="ctr"/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859829" y="3003353"/>
            <a:ext cx="1080120" cy="728967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Grade</a:t>
            </a:r>
            <a:endParaRPr lang="en-GB" sz="1200" dirty="0"/>
          </a:p>
        </p:txBody>
      </p:sp>
      <p:sp>
        <p:nvSpPr>
          <p:cNvPr id="21" name="Up Arrow 20"/>
          <p:cNvSpPr/>
          <p:nvPr/>
        </p:nvSpPr>
        <p:spPr>
          <a:xfrm rot="5400000">
            <a:off x="7875791" y="3305496"/>
            <a:ext cx="234670" cy="186929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111814" y="3003353"/>
            <a:ext cx="780666" cy="728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391020"/>
              </p:ext>
            </p:extLst>
          </p:nvPr>
        </p:nvGraphicFramePr>
        <p:xfrm>
          <a:off x="2123728" y="836712"/>
          <a:ext cx="6768752" cy="20210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68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3690">
                <a:tc>
                  <a:txBody>
                    <a:bodyPr/>
                    <a:lstStyle/>
                    <a:p>
                      <a:r>
                        <a:rPr lang="en-GB" sz="900" dirty="0"/>
                        <a:t>What you did not achieve from the </a:t>
                      </a:r>
                      <a:r>
                        <a:rPr lang="en-GB" sz="900" dirty="0" smtClean="0"/>
                        <a:t>workbook?</a:t>
                      </a:r>
                      <a:endParaRPr lang="en-GB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11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20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en-US" sz="1200" dirty="0">
                        <a:latin typeface="Arial Narrow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436096" y="2715321"/>
            <a:ext cx="1080120" cy="1016999"/>
            <a:chOff x="4716016" y="2132856"/>
            <a:chExt cx="1080120" cy="944991"/>
          </a:xfrm>
        </p:grpSpPr>
        <p:sp>
          <p:nvSpPr>
            <p:cNvPr id="38" name="Hexagon 37"/>
            <p:cNvSpPr/>
            <p:nvPr/>
          </p:nvSpPr>
          <p:spPr>
            <a:xfrm>
              <a:off x="4716016" y="2348880"/>
              <a:ext cx="1080120" cy="728967"/>
            </a:xfrm>
            <a:prstGeom prst="hexag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/>
                <a:t>Target</a:t>
              </a:r>
              <a:endParaRPr lang="en-GB" sz="1200" dirty="0"/>
            </a:p>
          </p:txBody>
        </p:sp>
        <p:sp>
          <p:nvSpPr>
            <p:cNvPr id="40" name="Up Arrow 39"/>
            <p:cNvSpPr/>
            <p:nvPr/>
          </p:nvSpPr>
          <p:spPr>
            <a:xfrm>
              <a:off x="5148064" y="2132856"/>
              <a:ext cx="216024" cy="216024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9FCE878-26B7-4A84-A722-51941B3AD8A2}"/>
              </a:ext>
            </a:extLst>
          </p:cNvPr>
          <p:cNvSpPr/>
          <p:nvPr/>
        </p:nvSpPr>
        <p:spPr>
          <a:xfrm>
            <a:off x="177910" y="169476"/>
            <a:ext cx="43220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agle Strike" pitchFamily="2" charset="0"/>
              </a:rPr>
              <a:t>Music Technology</a:t>
            </a:r>
          </a:p>
        </p:txBody>
      </p:sp>
      <p:sp>
        <p:nvSpPr>
          <p:cNvPr id="25" name="TextBox 50">
            <a:extLst>
              <a:ext uri="{FF2B5EF4-FFF2-40B4-BE49-F238E27FC236}">
                <a16:creationId xmlns:a16="http://schemas.microsoft.com/office/drawing/2014/main" xmlns="" id="{1B918009-642A-491E-8E7B-BCA4A865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799" y="251356"/>
            <a:ext cx="18040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altLang="en-US" sz="1800" b="1" dirty="0">
                <a:latin typeface="Arial Narrow" pitchFamily="34" charset="0"/>
              </a:rPr>
              <a:t>Date …. / …. / ….</a:t>
            </a:r>
          </a:p>
        </p:txBody>
      </p:sp>
    </p:spTree>
    <p:extLst>
      <p:ext uri="{BB962C8B-B14F-4D97-AF65-F5344CB8AC3E}">
        <p14:creationId xmlns:p14="http://schemas.microsoft.com/office/powerpoint/2010/main" val="194155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917785"/>
              </p:ext>
            </p:extLst>
          </p:nvPr>
        </p:nvGraphicFramePr>
        <p:xfrm>
          <a:off x="395536" y="2420888"/>
          <a:ext cx="8352928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3500"/>
                <a:gridCol w="1939428"/>
              </a:tblGrid>
              <a:tr h="36000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Task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Complete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4A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smtClean="0"/>
                        <a:t>– </a:t>
                      </a:r>
                      <a:r>
                        <a:rPr lang="en-GB" sz="1600" baseline="0" dirty="0" smtClean="0"/>
                        <a:t>Use automation to change volumes and panning</a:t>
                      </a:r>
                      <a:endParaRPr lang="en-GB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4B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smtClean="0"/>
                        <a:t>– </a:t>
                      </a:r>
                      <a:r>
                        <a:rPr lang="en-GB" sz="1600" baseline="0" dirty="0" smtClean="0"/>
                        <a:t>Add Effects to your piece</a:t>
                      </a:r>
                      <a:endParaRPr lang="en-GB" sz="16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4C </a:t>
                      </a:r>
                      <a:r>
                        <a:rPr lang="en-GB" sz="1600" dirty="0" smtClean="0"/>
                        <a:t>– </a:t>
                      </a:r>
                      <a:r>
                        <a:rPr lang="en-GB" sz="1600" dirty="0" smtClean="0"/>
                        <a:t>Final mix – Volumes, Panning, Effects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4D </a:t>
                      </a:r>
                      <a:r>
                        <a:rPr lang="en-GB" sz="1600" dirty="0" smtClean="0"/>
                        <a:t>- Export audio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</a:t>
            </a:r>
            <a:r>
              <a:rPr lang="en-GB" dirty="0" smtClean="0"/>
              <a:t>4 </a:t>
            </a:r>
            <a:r>
              <a:rPr lang="en-GB" dirty="0" smtClean="0"/>
              <a:t>Checklist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95536" y="1556792"/>
            <a:ext cx="83529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Task </a:t>
            </a:r>
            <a:r>
              <a:rPr lang="en-GB" dirty="0" smtClean="0"/>
              <a:t>4 will </a:t>
            </a:r>
            <a:r>
              <a:rPr lang="en-GB" dirty="0" smtClean="0"/>
              <a:t>take 30mins and you will need to complete the following points in this time, videos are located underneath if you are stuck on a particular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2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Automation - Create a fade in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378458"/>
              </p:ext>
            </p:extLst>
          </p:nvPr>
        </p:nvGraphicFramePr>
        <p:xfrm>
          <a:off x="251520" y="1988840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Recording #4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76872"/>
            <a:ext cx="9144000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Automation - </a:t>
            </a:r>
            <a:r>
              <a:rPr lang="en-GB" dirty="0" smtClean="0"/>
              <a:t>Panning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450208"/>
              </p:ext>
            </p:extLst>
          </p:nvPr>
        </p:nvGraphicFramePr>
        <p:xfrm>
          <a:off x="251520" y="1988840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Recording #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48880"/>
            <a:ext cx="914400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1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GB" dirty="0" smtClean="0"/>
              <a:t>4a</a:t>
            </a:r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894355"/>
              </p:ext>
            </p:extLst>
          </p:nvPr>
        </p:nvGraphicFramePr>
        <p:xfrm>
          <a:off x="395536" y="1916832"/>
          <a:ext cx="3600400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7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4a</a:t>
                      </a:r>
                      <a:endParaRPr lang="en-GB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5472">
                <a:tc>
                  <a:txBody>
                    <a:bodyPr/>
                    <a:lstStyle/>
                    <a:p>
                      <a:r>
                        <a:rPr lang="en-GB" sz="1100" dirty="0"/>
                        <a:t>(p) Written</a:t>
                      </a:r>
                      <a:r>
                        <a:rPr lang="en-GB" sz="1100" baseline="0" dirty="0"/>
                        <a:t> explanation of your </a:t>
                      </a:r>
                      <a:r>
                        <a:rPr lang="en-GB" sz="1100" baseline="0" dirty="0" smtClean="0"/>
                        <a:t>process up to this point</a:t>
                      </a:r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427984" y="1916832"/>
            <a:ext cx="4248472" cy="4680520"/>
            <a:chOff x="4427984" y="1916832"/>
            <a:chExt cx="4248472" cy="4392488"/>
          </a:xfrm>
        </p:grpSpPr>
        <p:sp>
          <p:nvSpPr>
            <p:cNvPr id="11" name="Rectangle 10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4008" y="5661248"/>
              <a:ext cx="2160240" cy="43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2 - Insert Screenshots to evidence your work</a:t>
              </a:r>
            </a:p>
          </p:txBody>
        </p:sp>
      </p:grpSp>
      <p:sp>
        <p:nvSpPr>
          <p:cNvPr id="13" name="5-Point Star 12"/>
          <p:cNvSpPr/>
          <p:nvPr/>
        </p:nvSpPr>
        <p:spPr>
          <a:xfrm>
            <a:off x="-21727" y="1947977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1753" y="2376753"/>
            <a:ext cx="432048" cy="456478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 smtClean="0">
                <a:solidFill>
                  <a:schemeClr val="tx1"/>
                </a:solidFill>
              </a:rPr>
              <a:t>M</a:t>
            </a:r>
            <a:endParaRPr lang="en-GB" sz="1050" b="1" dirty="0">
              <a:solidFill>
                <a:schemeClr val="tx1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-9729" y="2797942"/>
            <a:ext cx="432048" cy="456478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 smtClean="0">
                <a:solidFill>
                  <a:schemeClr val="tx1"/>
                </a:solidFill>
              </a:rPr>
              <a:t>D</a:t>
            </a:r>
            <a:endParaRPr lang="en-GB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5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046758"/>
              </p:ext>
            </p:extLst>
          </p:nvPr>
        </p:nvGraphicFramePr>
        <p:xfrm>
          <a:off x="251520" y="2060848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Recording #4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20888"/>
            <a:ext cx="9144000" cy="44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GB" dirty="0" smtClean="0"/>
              <a:t>4B</a:t>
            </a:r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49741"/>
              </p:ext>
            </p:extLst>
          </p:nvPr>
        </p:nvGraphicFramePr>
        <p:xfrm>
          <a:off x="395536" y="1916832"/>
          <a:ext cx="3600400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7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4b</a:t>
                      </a:r>
                      <a:endParaRPr lang="en-GB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5472">
                <a:tc>
                  <a:txBody>
                    <a:bodyPr/>
                    <a:lstStyle/>
                    <a:p>
                      <a:r>
                        <a:rPr lang="en-GB" sz="1100" dirty="0"/>
                        <a:t>(p) Written</a:t>
                      </a:r>
                      <a:r>
                        <a:rPr lang="en-GB" sz="1100" baseline="0" dirty="0"/>
                        <a:t> explanation of your </a:t>
                      </a:r>
                      <a:r>
                        <a:rPr lang="en-GB" sz="1100" baseline="0" dirty="0" smtClean="0"/>
                        <a:t>process up to this point</a:t>
                      </a:r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427984" y="1916832"/>
            <a:ext cx="4248472" cy="4680520"/>
            <a:chOff x="4427984" y="1916832"/>
            <a:chExt cx="4248472" cy="4392488"/>
          </a:xfrm>
        </p:grpSpPr>
        <p:sp>
          <p:nvSpPr>
            <p:cNvPr id="11" name="Rectangle 10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4008" y="5661248"/>
              <a:ext cx="2160240" cy="43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2 - Insert Screenshots to evidence your work</a:t>
              </a:r>
            </a:p>
          </p:txBody>
        </p:sp>
      </p:grpSp>
      <p:sp>
        <p:nvSpPr>
          <p:cNvPr id="13" name="5-Point Star 12"/>
          <p:cNvSpPr/>
          <p:nvPr/>
        </p:nvSpPr>
        <p:spPr>
          <a:xfrm>
            <a:off x="-21727" y="1947977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1753" y="2376753"/>
            <a:ext cx="432048" cy="456478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 smtClean="0">
                <a:solidFill>
                  <a:schemeClr val="tx1"/>
                </a:solidFill>
              </a:rPr>
              <a:t>M</a:t>
            </a:r>
            <a:endParaRPr lang="en-GB" sz="1050" b="1" dirty="0">
              <a:solidFill>
                <a:schemeClr val="tx1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-9729" y="2797942"/>
            <a:ext cx="432048" cy="456478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 smtClean="0">
                <a:solidFill>
                  <a:schemeClr val="tx1"/>
                </a:solidFill>
              </a:rPr>
              <a:t>D</a:t>
            </a:r>
            <a:endParaRPr lang="en-GB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06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Final Mix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131"/>
              </p:ext>
            </p:extLst>
          </p:nvPr>
        </p:nvGraphicFramePr>
        <p:xfrm>
          <a:off x="251520" y="2060848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Recording #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20888"/>
            <a:ext cx="9144000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GB" dirty="0" smtClean="0"/>
              <a:t>4c</a:t>
            </a:r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245697"/>
              </p:ext>
            </p:extLst>
          </p:nvPr>
        </p:nvGraphicFramePr>
        <p:xfrm>
          <a:off x="395536" y="1916832"/>
          <a:ext cx="3600400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7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4c</a:t>
                      </a:r>
                      <a:endParaRPr lang="en-GB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5472">
                <a:tc>
                  <a:txBody>
                    <a:bodyPr/>
                    <a:lstStyle/>
                    <a:p>
                      <a:r>
                        <a:rPr lang="en-GB" sz="1100" dirty="0"/>
                        <a:t>(p) Written</a:t>
                      </a:r>
                      <a:r>
                        <a:rPr lang="en-GB" sz="1100" baseline="0" dirty="0"/>
                        <a:t> explanation of your </a:t>
                      </a:r>
                      <a:r>
                        <a:rPr lang="en-GB" sz="1100" baseline="0" dirty="0" smtClean="0"/>
                        <a:t>process up to this point</a:t>
                      </a:r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427984" y="1916832"/>
            <a:ext cx="4248472" cy="4680520"/>
            <a:chOff x="4427984" y="1916832"/>
            <a:chExt cx="4248472" cy="4392488"/>
          </a:xfrm>
        </p:grpSpPr>
        <p:sp>
          <p:nvSpPr>
            <p:cNvPr id="11" name="Rectangle 10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4008" y="5661248"/>
              <a:ext cx="2160240" cy="43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2 - Insert Screenshots to evidence your work</a:t>
              </a:r>
            </a:p>
          </p:txBody>
        </p:sp>
      </p:grpSp>
      <p:sp>
        <p:nvSpPr>
          <p:cNvPr id="13" name="5-Point Star 12"/>
          <p:cNvSpPr/>
          <p:nvPr/>
        </p:nvSpPr>
        <p:spPr>
          <a:xfrm>
            <a:off x="-21727" y="1947977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1753" y="2376753"/>
            <a:ext cx="432048" cy="456478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 smtClean="0">
                <a:solidFill>
                  <a:schemeClr val="tx1"/>
                </a:solidFill>
              </a:rPr>
              <a:t>M</a:t>
            </a:r>
            <a:endParaRPr lang="en-GB" sz="1050" b="1" dirty="0">
              <a:solidFill>
                <a:schemeClr val="tx1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-9729" y="2797942"/>
            <a:ext cx="432048" cy="456478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 smtClean="0">
                <a:solidFill>
                  <a:schemeClr val="tx1"/>
                </a:solidFill>
              </a:rPr>
              <a:t>D</a:t>
            </a:r>
            <a:endParaRPr lang="en-GB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49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276</TotalTime>
  <Words>292</Words>
  <Application>Microsoft Office PowerPoint</Application>
  <PresentationFormat>On-screen Show (4:3)</PresentationFormat>
  <Paragraphs>111</Paragraphs>
  <Slides>12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Waveform</vt:lpstr>
      <vt:lpstr>Practical exam – Book 8 Name -   </vt:lpstr>
      <vt:lpstr>Task 4 Checklist</vt:lpstr>
      <vt:lpstr>Automation - Create a fade in</vt:lpstr>
      <vt:lpstr>Automation - Panning</vt:lpstr>
      <vt:lpstr>4a</vt:lpstr>
      <vt:lpstr>Effects</vt:lpstr>
      <vt:lpstr>4B</vt:lpstr>
      <vt:lpstr>Final Mix</vt:lpstr>
      <vt:lpstr>4c</vt:lpstr>
      <vt:lpstr>Exporting the song</vt:lpstr>
      <vt:lpstr>4d</vt:lpstr>
      <vt:lpstr>PowerPoint Presentation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</dc:creator>
  <cp:lastModifiedBy>TTu</cp:lastModifiedBy>
  <cp:revision>43</cp:revision>
  <dcterms:created xsi:type="dcterms:W3CDTF">2018-03-06T14:13:01Z</dcterms:created>
  <dcterms:modified xsi:type="dcterms:W3CDTF">2020-01-20T14:37:10Z</dcterms:modified>
</cp:coreProperties>
</file>