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382" r:id="rId2"/>
    <p:sldId id="392" r:id="rId3"/>
    <p:sldId id="383" r:id="rId4"/>
    <p:sldId id="352" r:id="rId5"/>
    <p:sldId id="393" r:id="rId6"/>
    <p:sldId id="394" r:id="rId7"/>
    <p:sldId id="396" r:id="rId8"/>
    <p:sldId id="397" r:id="rId9"/>
    <p:sldId id="399" r:id="rId10"/>
    <p:sldId id="353" r:id="rId11"/>
    <p:sldId id="354" r:id="rId12"/>
    <p:sldId id="398" r:id="rId13"/>
    <p:sldId id="380" r:id="rId14"/>
    <p:sldId id="400" r:id="rId15"/>
    <p:sldId id="381" r:id="rId16"/>
    <p:sldId id="401" r:id="rId17"/>
    <p:sldId id="384" r:id="rId18"/>
    <p:sldId id="403" r:id="rId19"/>
    <p:sldId id="402" r:id="rId20"/>
    <p:sldId id="357" r:id="rId21"/>
    <p:sldId id="404" r:id="rId22"/>
    <p:sldId id="387" r:id="rId23"/>
    <p:sldId id="405" r:id="rId24"/>
    <p:sldId id="388" r:id="rId25"/>
    <p:sldId id="406" r:id="rId26"/>
    <p:sldId id="355" r:id="rId27"/>
    <p:sldId id="407" r:id="rId28"/>
    <p:sldId id="386" r:id="rId29"/>
    <p:sldId id="408" r:id="rId30"/>
    <p:sldId id="359" r:id="rId31"/>
    <p:sldId id="409" r:id="rId32"/>
    <p:sldId id="410" r:id="rId33"/>
    <p:sldId id="411" r:id="rId34"/>
    <p:sldId id="361" r:id="rId35"/>
    <p:sldId id="412" r:id="rId36"/>
    <p:sldId id="385" r:id="rId37"/>
    <p:sldId id="413" r:id="rId38"/>
    <p:sldId id="389" r:id="rId39"/>
    <p:sldId id="377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2" id="{1BEDB35E-5B72-4340-85C8-EED0DC8BC2C0}">
          <p14:sldIdLst>
            <p14:sldId id="382"/>
            <p14:sldId id="392"/>
            <p14:sldId id="383"/>
          </p14:sldIdLst>
        </p14:section>
        <p14:section name="Config Software preferences" id="{3271794F-B434-41A8-9B84-7ED55ABAD577}">
          <p14:sldIdLst>
            <p14:sldId id="352"/>
            <p14:sldId id="393"/>
            <p14:sldId id="394"/>
            <p14:sldId id="396"/>
            <p14:sldId id="397"/>
            <p14:sldId id="399"/>
          </p14:sldIdLst>
        </p14:section>
        <p14:section name="Recording Audio" id="{F81E1ABE-A3F1-4C6D-B026-08860BC06063}">
          <p14:sldIdLst>
            <p14:sldId id="353"/>
            <p14:sldId id="354"/>
            <p14:sldId id="398"/>
          </p14:sldIdLst>
        </p14:section>
        <p14:section name="Recording MIDI" id="{48989AA8-C7E3-4E21-BE76-5DE4B6C06073}">
          <p14:sldIdLst>
            <p14:sldId id="380"/>
            <p14:sldId id="400"/>
            <p14:sldId id="381"/>
            <p14:sldId id="401"/>
            <p14:sldId id="384"/>
            <p14:sldId id="403"/>
            <p14:sldId id="402"/>
          </p14:sldIdLst>
        </p14:section>
        <p14:section name="Editing tools" id="{4AFD0BF7-86F3-462A-ACBF-1F11641E7FC7}">
          <p14:sldIdLst>
            <p14:sldId id="357"/>
            <p14:sldId id="404"/>
            <p14:sldId id="387"/>
            <p14:sldId id="405"/>
            <p14:sldId id="388"/>
            <p14:sldId id="406"/>
          </p14:sldIdLst>
        </p14:section>
        <p14:section name="Software instruments" id="{582C7DE0-2F36-4645-8F03-FEA00DA3138F}">
          <p14:sldIdLst>
            <p14:sldId id="355"/>
            <p14:sldId id="407"/>
            <p14:sldId id="386"/>
            <p14:sldId id="408"/>
          </p14:sldIdLst>
        </p14:section>
        <p14:section name="Plug ins" id="{7AD01715-3E1E-496B-9DBF-EF738ED12D93}">
          <p14:sldIdLst>
            <p14:sldId id="359"/>
            <p14:sldId id="409"/>
            <p14:sldId id="410"/>
            <p14:sldId id="411"/>
          </p14:sldIdLst>
        </p14:section>
        <p14:section name="Export" id="{E7D1428F-936D-457E-8A7A-42DC7E40E7F6}">
          <p14:sldIdLst>
            <p14:sldId id="361"/>
            <p14:sldId id="412"/>
            <p14:sldId id="385"/>
            <p14:sldId id="413"/>
          </p14:sldIdLst>
        </p14:section>
        <p14:section name="LO - 3" id="{50B7F7D3-B7FE-440C-8D47-EDCC6CC4DA66}">
          <p14:sldIdLst>
            <p14:sldId id="389"/>
            <p14:sldId id="377"/>
            <p14:sldId id="378"/>
            <p14:sldId id="3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4" autoAdjust="0"/>
    <p:restoredTop sz="94660"/>
  </p:normalViewPr>
  <p:slideViewPr>
    <p:cSldViewPr>
      <p:cViewPr>
        <p:scale>
          <a:sx n="90" d="100"/>
          <a:sy n="90" d="100"/>
        </p:scale>
        <p:origin x="-96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7A7C0-C8E2-46F5-803C-898F43B8616A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575C-C69A-4F38-AC0C-F9388613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38547B-FEA4-406F-89A5-98519804E20C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40242E-63FA-4B4D-8AD8-1218465CCA5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Unit 01 Using a Digital Audio Workstation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Learning outcome 2: Create a music project that will include MIDI and audio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62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Setting Up Interface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Recording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35143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Recording audio via an interface, recording MIDI from a controller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audio and MIDI files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2776"/>
            <a:ext cx="1152128" cy="117482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1412775"/>
            <a:ext cx="1556792" cy="119086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6349"/>
            <a:ext cx="1134419" cy="113441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655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/>
              <a:t>Recording </a:t>
            </a:r>
            <a:r>
              <a:rPr lang="en-GB" dirty="0" smtClean="0"/>
              <a:t>Audio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6867" y="1988840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Add an Audio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Change the configuration to Mono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Record on the Transport Panel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24224" r="65132" b="33578"/>
          <a:stretch/>
        </p:blipFill>
        <p:spPr bwMode="auto">
          <a:xfrm>
            <a:off x="6142323" y="1740931"/>
            <a:ext cx="2643037" cy="3097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3863" r="24531" b="57303"/>
          <a:stretch/>
        </p:blipFill>
        <p:spPr bwMode="auto">
          <a:xfrm>
            <a:off x="323528" y="3645024"/>
            <a:ext cx="5596590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45095" r="18333" b="40288"/>
          <a:stretch/>
        </p:blipFill>
        <p:spPr bwMode="auto">
          <a:xfrm>
            <a:off x="323528" y="5157192"/>
            <a:ext cx="8461832" cy="12530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6156176" y="1740931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3645024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515719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0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/>
              <a:t>Recording </a:t>
            </a:r>
            <a:r>
              <a:rPr lang="en-GB" dirty="0" smtClean="0"/>
              <a:t>Audio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Recording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29660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-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recording audio via an interface, recording MIDI from a controller</a:t>
                      </a:r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(M &amp; D)  - Explain  what audio and MIDI</a:t>
                      </a:r>
                      <a:r>
                        <a:rPr lang="en-GB" sz="1200" baseline="0" dirty="0" smtClean="0"/>
                        <a:t> tracks you have used and why they are appropriate.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Draw MIDI Notes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1303600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Choose the Pencil Tool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Draw a block on your Instrument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Double click on this and start drawing in your MIDI notes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4385" r="59671" b="90008"/>
          <a:stretch/>
        </p:blipFill>
        <p:spPr bwMode="auto">
          <a:xfrm>
            <a:off x="323528" y="2780928"/>
            <a:ext cx="4087704" cy="8753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652" r="59193" b="77137"/>
          <a:stretch/>
        </p:blipFill>
        <p:spPr bwMode="auto">
          <a:xfrm>
            <a:off x="4644008" y="2780928"/>
            <a:ext cx="4087704" cy="8753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8317" r="12018" b="47751"/>
          <a:stretch/>
        </p:blipFill>
        <p:spPr bwMode="auto">
          <a:xfrm>
            <a:off x="336655" y="3861048"/>
            <a:ext cx="8395057" cy="27256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23528" y="278092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44008" y="278092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6655" y="386707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4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Draw MIDI Notes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Recording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76650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Recording audio via an interface, recording MIDI from a controller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audio and MIDI files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/>
              <a:t>Recording </a:t>
            </a:r>
            <a:r>
              <a:rPr lang="en-GB" dirty="0" smtClean="0"/>
              <a:t>MIDI with keyboard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TASKS: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Connect your MIDI Keyboard and open up your Cubase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Select your instrument track and Press Record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2509" r="30348" b="63752"/>
          <a:stretch/>
        </p:blipFill>
        <p:spPr bwMode="auto">
          <a:xfrm>
            <a:off x="192851" y="4293096"/>
            <a:ext cx="8682759" cy="2178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92851" y="431970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/>
              <a:t>Recording </a:t>
            </a:r>
            <a:r>
              <a:rPr lang="en-GB" dirty="0" smtClean="0"/>
              <a:t>MIDI with keyboard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Recording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32276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-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recording audio via an interface, recording MIDI from a controller</a:t>
                      </a:r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(M &amp; D)  - Explain  what audio and MIDI</a:t>
                      </a:r>
                      <a:r>
                        <a:rPr lang="en-GB" sz="1200" baseline="0" dirty="0" smtClean="0"/>
                        <a:t> tracks you have used and why they are appropriate.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Creating a </a:t>
            </a:r>
            <a:r>
              <a:rPr lang="en-GB" dirty="0"/>
              <a:t>D</a:t>
            </a:r>
            <a:r>
              <a:rPr lang="en-GB" dirty="0" smtClean="0"/>
              <a:t>rum Pattern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1352" y="1124744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Change MIDI Channel to 10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a drum sound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Change to a GM Map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9556" r="57158" b="43540"/>
          <a:stretch/>
        </p:blipFill>
        <p:spPr bwMode="auto">
          <a:xfrm>
            <a:off x="311352" y="2609408"/>
            <a:ext cx="4260648" cy="2499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19096" r="50000" b="20569"/>
          <a:stretch/>
        </p:blipFill>
        <p:spPr bwMode="auto">
          <a:xfrm>
            <a:off x="5076056" y="2609407"/>
            <a:ext cx="3672408" cy="40634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8" r="78544" b="43292"/>
          <a:stretch/>
        </p:blipFill>
        <p:spPr bwMode="auto">
          <a:xfrm>
            <a:off x="311352" y="5301208"/>
            <a:ext cx="3665738" cy="13716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23528" y="260207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076056" y="260940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6655" y="530120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4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Creating a </a:t>
            </a:r>
            <a:r>
              <a:rPr lang="en-GB" dirty="0"/>
              <a:t>D</a:t>
            </a:r>
            <a:r>
              <a:rPr lang="en-GB" dirty="0" smtClean="0"/>
              <a:t>rum Pattern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1352" y="1591632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the Pencil Tool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Draw a block on your instrument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Draw in a drum beat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4385" r="59671" b="90008"/>
          <a:stretch/>
        </p:blipFill>
        <p:spPr bwMode="auto">
          <a:xfrm>
            <a:off x="323528" y="3201710"/>
            <a:ext cx="4087704" cy="8753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652" r="59193" b="77137"/>
          <a:stretch/>
        </p:blipFill>
        <p:spPr bwMode="auto">
          <a:xfrm>
            <a:off x="4644008" y="3201710"/>
            <a:ext cx="4087704" cy="8753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323528" y="320171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44008" y="320171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9002" r="3599" b="66977"/>
          <a:stretch/>
        </p:blipFill>
        <p:spPr bwMode="auto">
          <a:xfrm>
            <a:off x="311352" y="4293096"/>
            <a:ext cx="8448885" cy="2109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311352" y="429309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Creating a </a:t>
            </a:r>
            <a:r>
              <a:rPr lang="en-GB" dirty="0"/>
              <a:t>D</a:t>
            </a:r>
            <a:r>
              <a:rPr lang="en-GB" dirty="0" smtClean="0"/>
              <a:t>rum Pattern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Recording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14810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-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recording audio via an interface, recording MIDI from a controller</a:t>
                      </a:r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(M &amp; D)  - Explain  what audio and MIDI</a:t>
                      </a:r>
                      <a:r>
                        <a:rPr lang="en-GB" sz="1200" baseline="0" dirty="0" smtClean="0"/>
                        <a:t> tracks you have used and why they are appropriate.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1484784"/>
            <a:ext cx="8064896" cy="122413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5036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learn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Hardware </a:t>
            </a:r>
            <a:r>
              <a:rPr lang="en-GB" sz="1200" dirty="0"/>
              <a:t>components</a:t>
            </a:r>
            <a:r>
              <a:rPr lang="en-GB" sz="1200" dirty="0" smtClean="0"/>
              <a:t>:- computer- </a:t>
            </a:r>
            <a:r>
              <a:rPr lang="en-GB" sz="1200" dirty="0"/>
              <a:t>computer </a:t>
            </a:r>
            <a:r>
              <a:rPr lang="en-GB" sz="1200" dirty="0" smtClean="0"/>
              <a:t>peripherals/hardware- </a:t>
            </a:r>
            <a:r>
              <a:rPr lang="en-GB" sz="1200" dirty="0"/>
              <a:t>keyboard and other MIDI </a:t>
            </a:r>
            <a:r>
              <a:rPr lang="en-GB" sz="1200" dirty="0" smtClean="0"/>
              <a:t>controllers- </a:t>
            </a:r>
            <a:r>
              <a:rPr lang="en-GB" sz="1200" dirty="0"/>
              <a:t>audio/MIDI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Software functions: differences </a:t>
            </a:r>
            <a:r>
              <a:rPr lang="en-GB" sz="1200" dirty="0"/>
              <a:t>between audio, software instrument and MIDI </a:t>
            </a:r>
            <a:r>
              <a:rPr lang="en-GB" sz="1200" dirty="0" smtClean="0"/>
              <a:t>tracks- </a:t>
            </a:r>
            <a:r>
              <a:rPr lang="en-GB" sz="1200" dirty="0"/>
              <a:t>software </a:t>
            </a:r>
            <a:r>
              <a:rPr lang="en-GB" sz="1200" dirty="0" smtClean="0"/>
              <a:t>instruments- </a:t>
            </a:r>
            <a:r>
              <a:rPr lang="en-GB" sz="1200" dirty="0"/>
              <a:t>editing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7728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OUTCOME 1</a:t>
            </a:r>
          </a:p>
          <a:p>
            <a:r>
              <a:rPr lang="en-GB" dirty="0" smtClean="0"/>
              <a:t>14 </a:t>
            </a:r>
            <a:r>
              <a:rPr lang="en-GB" dirty="0"/>
              <a:t>hours </a:t>
            </a:r>
            <a:r>
              <a:rPr lang="en-GB" dirty="0" smtClean="0"/>
              <a:t>(7 </a:t>
            </a:r>
            <a:r>
              <a:rPr lang="en-GB" dirty="0"/>
              <a:t>weeks)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2852936"/>
            <a:ext cx="8064896" cy="122413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3568" y="28529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create a piece of music that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configuration of software preferences </a:t>
            </a:r>
            <a:r>
              <a:rPr lang="en-GB" sz="1200" dirty="0" smtClean="0"/>
              <a:t>- recording </a:t>
            </a:r>
            <a:r>
              <a:rPr lang="en-GB" sz="1200" dirty="0"/>
              <a:t>of audio and MIDI </a:t>
            </a:r>
            <a:r>
              <a:rPr lang="en-GB" sz="1200" dirty="0" smtClean="0"/>
              <a:t>- selection </a:t>
            </a:r>
            <a:r>
              <a:rPr lang="en-GB" sz="1200" dirty="0"/>
              <a:t>and editing of software instruments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use </a:t>
            </a:r>
            <a:r>
              <a:rPr lang="en-GB" sz="1200" dirty="0"/>
              <a:t>of audio and MIDI editing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use </a:t>
            </a:r>
            <a:r>
              <a:rPr lang="en-GB" sz="1200" dirty="0"/>
              <a:t>of plug-ins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export </a:t>
            </a:r>
            <a:r>
              <a:rPr lang="en-GB" sz="1200" dirty="0"/>
              <a:t>to a stereo audio file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1409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OUTCOME 2</a:t>
            </a:r>
          </a:p>
          <a:p>
            <a:r>
              <a:rPr lang="en-GB" dirty="0" smtClean="0"/>
              <a:t>14 </a:t>
            </a:r>
            <a:r>
              <a:rPr lang="en-GB" dirty="0"/>
              <a:t>hours </a:t>
            </a:r>
            <a:r>
              <a:rPr lang="en-GB" dirty="0" smtClean="0"/>
              <a:t>(7 </a:t>
            </a:r>
            <a:r>
              <a:rPr lang="en-GB" dirty="0"/>
              <a:t>weeks)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4221088"/>
            <a:ext cx="8064896" cy="1440160"/>
          </a:xfrm>
          <a:prstGeom prst="roundRect">
            <a:avLst/>
          </a:prstGeom>
          <a:solidFill>
            <a:srgbClr val="909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4221088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will reflect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well the project met the brief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Strengths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Weaknesses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you would improve your project.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461800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OUTCOME 3</a:t>
            </a:r>
          </a:p>
          <a:p>
            <a:r>
              <a:rPr lang="en-GB" dirty="0"/>
              <a:t>2 hours (1 weeks)</a:t>
            </a:r>
          </a:p>
        </p:txBody>
      </p:sp>
    </p:spTree>
    <p:extLst>
      <p:ext uri="{BB962C8B-B14F-4D97-AF65-F5344CB8AC3E}">
        <p14:creationId xmlns:p14="http://schemas.microsoft.com/office/powerpoint/2010/main" val="349751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Tool Bar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Select a Tool on your tool bar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Use the tools function in your project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t="4301" r="59692" b="90505"/>
          <a:stretch/>
        </p:blipFill>
        <p:spPr bwMode="auto">
          <a:xfrm>
            <a:off x="251520" y="3573016"/>
            <a:ext cx="4464496" cy="786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12385" r="66249" b="75208"/>
          <a:stretch/>
        </p:blipFill>
        <p:spPr bwMode="auto">
          <a:xfrm>
            <a:off x="251520" y="4597666"/>
            <a:ext cx="3136966" cy="10635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12561" r="65891" b="77207"/>
          <a:stretch/>
        </p:blipFill>
        <p:spPr bwMode="auto">
          <a:xfrm>
            <a:off x="256132" y="5792262"/>
            <a:ext cx="3132354" cy="8770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2527" r="52512" b="77553"/>
          <a:stretch/>
        </p:blipFill>
        <p:spPr bwMode="auto">
          <a:xfrm>
            <a:off x="3563888" y="4594807"/>
            <a:ext cx="5275580" cy="1066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12807" r="44704" b="77892"/>
          <a:stretch/>
        </p:blipFill>
        <p:spPr bwMode="auto">
          <a:xfrm>
            <a:off x="3563888" y="5792262"/>
            <a:ext cx="5275580" cy="837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232386" y="3574471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9098" y="459766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70557" y="4594807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32386" y="577039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563888" y="5776857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4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Tool Bar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Editing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65744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Use of copy/cut/paste, quantize, velocity, trim, reverse, split, fades, automation of volume &amp; pan, automation of software instrument parameters, tempo control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editing options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Quantise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6867" y="2636912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Double Click on your MIDI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Highlight your notes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Q on The Keyboard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9096" r="21550" b="34050"/>
          <a:stretch/>
        </p:blipFill>
        <p:spPr bwMode="auto">
          <a:xfrm>
            <a:off x="4427395" y="2564904"/>
            <a:ext cx="4392488" cy="19263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24173" r="33379" b="35310"/>
          <a:stretch/>
        </p:blipFill>
        <p:spPr bwMode="auto">
          <a:xfrm>
            <a:off x="4427984" y="4613502"/>
            <a:ext cx="4392488" cy="20320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10942" r="61301" b="76530"/>
          <a:stretch/>
        </p:blipFill>
        <p:spPr bwMode="auto">
          <a:xfrm>
            <a:off x="355859" y="4613502"/>
            <a:ext cx="3904650" cy="14077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395536" y="465313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91202" y="263691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99992" y="465313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Quantise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Editing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31173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Use of copy/cut/paste, quantize, velocity, trim, reverse, split, fades, automation of volume &amp; pan, automation of software instrument parameters, tempo control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editing options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Automation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7937" y="1473553"/>
            <a:ext cx="733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the arrow on the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the Line Tool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Draw in the graph to add automation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13935" r="44654" b="72129"/>
          <a:stretch/>
        </p:blipFill>
        <p:spPr bwMode="auto">
          <a:xfrm>
            <a:off x="323528" y="2954478"/>
            <a:ext cx="6047795" cy="11946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4479" r="59611" b="89935"/>
          <a:stretch/>
        </p:blipFill>
        <p:spPr bwMode="auto">
          <a:xfrm>
            <a:off x="323528" y="4293096"/>
            <a:ext cx="4869870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t="12205" r="45225" b="73427"/>
          <a:stretch/>
        </p:blipFill>
        <p:spPr bwMode="auto">
          <a:xfrm>
            <a:off x="297937" y="5373216"/>
            <a:ext cx="5949681" cy="12317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95536" y="299695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6" y="4352383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5432503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Automation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Editing audio and MIDI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4380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Use of copy/cut/paste, quantize, velocity, trim, reverse, split, fades, automation of volume &amp; pan, automation of software instrument parameters, tempo control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editing options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Selecting </a:t>
            </a:r>
            <a:r>
              <a:rPr lang="en-GB" dirty="0" err="1" smtClean="0"/>
              <a:t>Halion</a:t>
            </a:r>
            <a:endParaRPr lang="en-GB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17132" r="24410" b="41434"/>
          <a:stretch/>
        </p:blipFill>
        <p:spPr bwMode="auto">
          <a:xfrm>
            <a:off x="395536" y="4397403"/>
            <a:ext cx="5550611" cy="21435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0416" r="50576" b="21537"/>
          <a:stretch/>
        </p:blipFill>
        <p:spPr bwMode="auto">
          <a:xfrm>
            <a:off x="6039062" y="3010331"/>
            <a:ext cx="2970532" cy="35358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97938" y="1916832"/>
            <a:ext cx="5648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you </a:t>
            </a:r>
            <a:r>
              <a:rPr lang="en-GB" dirty="0" err="1" smtClean="0"/>
              <a:t>Halion</a:t>
            </a:r>
            <a:r>
              <a:rPr lang="en-GB" dirty="0" smtClean="0"/>
              <a:t> Software instrument track and press the edit instrument button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Choose the instrument sound desired from the programs bar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Create your own unique sound using the dials</a:t>
            </a:r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7556" r="88097" b="58582"/>
          <a:stretch/>
        </p:blipFill>
        <p:spPr bwMode="auto">
          <a:xfrm>
            <a:off x="7490549" y="1845330"/>
            <a:ext cx="1511422" cy="10825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7524328" y="191683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084168" y="314096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7544" y="4496399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Selecting </a:t>
            </a:r>
            <a:r>
              <a:rPr lang="en-GB" dirty="0" err="1" smtClean="0"/>
              <a:t>Halion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Selecting and editing software instruments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50526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Synthesiser type (</a:t>
                      </a:r>
                      <a:r>
                        <a:rPr lang="en-GB" sz="1200" baseline="0" dirty="0" err="1" smtClean="0"/>
                        <a:t>Halion</a:t>
                      </a:r>
                      <a:r>
                        <a:rPr lang="en-GB" sz="1200" baseline="0" dirty="0" smtClean="0"/>
                        <a:t> and Prologue)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Software instruments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9718" r="25525" b="11987"/>
          <a:stretch/>
        </p:blipFill>
        <p:spPr bwMode="auto">
          <a:xfrm>
            <a:off x="467544" y="3466484"/>
            <a:ext cx="4752527" cy="31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4" r="69631" b="5350"/>
          <a:stretch/>
        </p:blipFill>
        <p:spPr bwMode="auto">
          <a:xfrm>
            <a:off x="5895797" y="3140968"/>
            <a:ext cx="3096344" cy="34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7556" r="88097" b="58582"/>
          <a:stretch/>
        </p:blipFill>
        <p:spPr bwMode="auto">
          <a:xfrm>
            <a:off x="7490549" y="1845330"/>
            <a:ext cx="1511422" cy="10825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Selecting Prologue</a:t>
            </a:r>
            <a:endParaRPr lang="en-GB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7938" y="1412776"/>
            <a:ext cx="5648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you Prologue Software instrument track and press the edit instrument button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Choose the instrument sound desired from the programs bar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Create your own unique sound using the dials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7524328" y="191683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12160" y="3200255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7544" y="3645024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Selecting Prologue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Selecting and editing software instruments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82323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Synthesiser type (</a:t>
                      </a:r>
                      <a:r>
                        <a:rPr lang="en-GB" sz="1200" baseline="0" dirty="0" err="1" smtClean="0"/>
                        <a:t>Halion</a:t>
                      </a:r>
                      <a:r>
                        <a:rPr lang="en-GB" sz="1200" baseline="0" dirty="0" smtClean="0"/>
                        <a:t> and Prologue)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Software instruments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412776"/>
            <a:ext cx="8496944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piece of music must last between 2-3 minutes and be an original piece of </a:t>
            </a:r>
            <a:r>
              <a:rPr lang="en-US" dirty="0" smtClean="0"/>
              <a:t>music. The </a:t>
            </a:r>
            <a:r>
              <a:rPr lang="en-US" dirty="0"/>
              <a:t>piece of music must use at least 4 tracks. You must use at least 1 audio track and at least </a:t>
            </a:r>
            <a:r>
              <a:rPr lang="en-US" dirty="0" smtClean="0"/>
              <a:t>1</a:t>
            </a:r>
            <a:r>
              <a:rPr lang="en-GB" dirty="0"/>
              <a:t> </a:t>
            </a:r>
            <a:r>
              <a:rPr lang="en-US" dirty="0" smtClean="0"/>
              <a:t>MIDI/software </a:t>
            </a:r>
            <a:r>
              <a:rPr lang="en-US" dirty="0"/>
              <a:t>instrument track.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You must show how you did the following:</a:t>
            </a:r>
            <a:endParaRPr lang="en-GB" dirty="0"/>
          </a:p>
          <a:p>
            <a:pPr lvl="1"/>
            <a:r>
              <a:rPr lang="en-US" dirty="0"/>
              <a:t>configured software preferences</a:t>
            </a:r>
            <a:endParaRPr lang="en-GB" dirty="0"/>
          </a:p>
          <a:p>
            <a:pPr lvl="1"/>
            <a:r>
              <a:rPr lang="en-US" dirty="0"/>
              <a:t>recorded audio</a:t>
            </a:r>
            <a:endParaRPr lang="en-GB" dirty="0"/>
          </a:p>
          <a:p>
            <a:pPr lvl="1"/>
            <a:r>
              <a:rPr lang="en-US" dirty="0"/>
              <a:t>recorded MIDI</a:t>
            </a:r>
            <a:endParaRPr lang="en-GB" dirty="0"/>
          </a:p>
          <a:p>
            <a:pPr lvl="1"/>
            <a:r>
              <a:rPr lang="en-US" dirty="0"/>
              <a:t>used audio and MIDI editing tools</a:t>
            </a:r>
            <a:endParaRPr lang="en-GB" dirty="0"/>
          </a:p>
          <a:p>
            <a:pPr lvl="1"/>
            <a:r>
              <a:rPr lang="en-US" dirty="0"/>
              <a:t>selected and edited software instruments</a:t>
            </a:r>
            <a:endParaRPr lang="en-GB" dirty="0"/>
          </a:p>
          <a:p>
            <a:pPr lvl="1"/>
            <a:r>
              <a:rPr lang="en-US" dirty="0"/>
              <a:t>used plug-ins	</a:t>
            </a:r>
            <a:endParaRPr lang="en-GB" dirty="0"/>
          </a:p>
          <a:p>
            <a:pPr lvl="1"/>
            <a:r>
              <a:rPr lang="en-US" dirty="0"/>
              <a:t>exported your piece as a stereo audio file.</a:t>
            </a:r>
            <a:endParaRPr lang="en-GB" dirty="0"/>
          </a:p>
          <a:p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1 LO2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1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Adding Plug-ins</a:t>
            </a:r>
            <a:endParaRPr lang="en-GB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r="87856" b="70889"/>
          <a:stretch/>
        </p:blipFill>
        <p:spPr bwMode="auto">
          <a:xfrm>
            <a:off x="5652120" y="2420889"/>
            <a:ext cx="3182447" cy="10081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r="74403" b="40750"/>
          <a:stretch/>
        </p:blipFill>
        <p:spPr bwMode="auto">
          <a:xfrm>
            <a:off x="4767945" y="3717032"/>
            <a:ext cx="4066184" cy="2880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34846" r="39369" b="43679"/>
          <a:stretch/>
        </p:blipFill>
        <p:spPr bwMode="auto">
          <a:xfrm>
            <a:off x="323528" y="4725144"/>
            <a:ext cx="4176464" cy="1840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10733" y="2060848"/>
            <a:ext cx="420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the track you want to add an effect and press inserts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the effect type you desire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Select a template sound 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Create your own unique effect using the dials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120" y="2408167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826825" y="378904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6723" y="573325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915816" y="5038379"/>
            <a:ext cx="288032" cy="30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2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Adding Plug-ins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using </a:t>
            </a:r>
            <a:r>
              <a:rPr lang="en-GB" sz="1400" dirty="0"/>
              <a:t>plug-ins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16552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What  type of Effects, EQ, dynamics processing will you use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plug ins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5" r="87893" b="57663"/>
          <a:stretch/>
        </p:blipFill>
        <p:spPr bwMode="auto">
          <a:xfrm>
            <a:off x="285474" y="4787519"/>
            <a:ext cx="2702349" cy="18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9" r="87869" b="68611"/>
          <a:stretch/>
        </p:blipFill>
        <p:spPr bwMode="auto">
          <a:xfrm>
            <a:off x="285475" y="3789040"/>
            <a:ext cx="3456384" cy="9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Adding </a:t>
            </a:r>
            <a:r>
              <a:rPr lang="en-GB" dirty="0" smtClean="0"/>
              <a:t>EQ</a:t>
            </a:r>
            <a:endParaRPr lang="en-GB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6010" y="1253585"/>
            <a:ext cx="4202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the track you want to add an effect and press equalizer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Create your own unique EQ by using the graph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the white diamond and select from track pre-set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Choose the relevant pre-set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3403084" y="3820599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2280" y="486916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5" r="75727" b="47799"/>
          <a:stretch/>
        </p:blipFill>
        <p:spPr bwMode="auto">
          <a:xfrm>
            <a:off x="3181040" y="4826699"/>
            <a:ext cx="2429985" cy="176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23378" r="34901" b="21903"/>
          <a:stretch/>
        </p:blipFill>
        <p:spPr bwMode="auto">
          <a:xfrm>
            <a:off x="5773329" y="3007911"/>
            <a:ext cx="3096344" cy="35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40594" y="3048946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67452" y="486916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Adding </a:t>
            </a:r>
            <a:r>
              <a:rPr lang="en-GB" dirty="0" smtClean="0"/>
              <a:t>EQ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using </a:t>
            </a:r>
            <a:r>
              <a:rPr lang="en-GB" sz="1400" dirty="0"/>
              <a:t>plug-ins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94366"/>
              </p:ext>
            </p:extLst>
          </p:nvPr>
        </p:nvGraphicFramePr>
        <p:xfrm>
          <a:off x="192849" y="2694816"/>
          <a:ext cx="8699630" cy="328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815"/>
                <a:gridCol w="4349815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Planning Initial Ideas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Selection</a:t>
                      </a:r>
                      <a:r>
                        <a:rPr lang="en-GB" sz="1400" baseline="0" dirty="0" smtClean="0"/>
                        <a:t>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Describe</a:t>
                      </a:r>
                      <a:r>
                        <a:rPr lang="en-GB" sz="1200" baseline="0" dirty="0" smtClean="0"/>
                        <a:t> what you’re going to do and how you will achieve it.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What  type of Effects, EQ, dynamics processing will you use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(M) What alternate plug ins did you consider?</a:t>
                      </a:r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Final Mix</a:t>
            </a:r>
            <a:endParaRPr lang="en-GB" sz="1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t="27759" r="25975" b="27692"/>
          <a:stretch/>
        </p:blipFill>
        <p:spPr bwMode="auto">
          <a:xfrm>
            <a:off x="611560" y="3030410"/>
            <a:ext cx="7430027" cy="35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6010" y="1253585"/>
            <a:ext cx="8090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F3 to bring up the mixer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 the faders to change the volume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 the </a:t>
            </a:r>
            <a:r>
              <a:rPr lang="en-GB" dirty="0" err="1" smtClean="0"/>
              <a:t>panner</a:t>
            </a:r>
            <a:r>
              <a:rPr lang="en-GB" dirty="0" smtClean="0"/>
              <a:t> to change the stereo field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Make sure the stereo out doesn’t clip (Go red)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611560" y="306896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79712" y="444134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897571" y="594928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123436" y="3421707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7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Final Mix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how you have exported your track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37961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 - WAV, </a:t>
                      </a:r>
                      <a:r>
                        <a:rPr lang="en-GB" sz="1200" dirty="0" err="1" smtClean="0"/>
                        <a:t>Aiff</a:t>
                      </a:r>
                      <a:r>
                        <a:rPr lang="en-GB" sz="1200" dirty="0" smtClean="0"/>
                        <a:t>, mp3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(M &amp; D) Explain why you have chosen to use the</a:t>
                      </a:r>
                      <a:r>
                        <a:rPr lang="en-GB" sz="1200" baseline="0" dirty="0" smtClean="0"/>
                        <a:t> file type you did and compare the other file types.</a:t>
                      </a:r>
                      <a:endParaRPr lang="en-GB" sz="1200" dirty="0" smtClean="0"/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Copy your final stereo file into this slide</a:t>
                      </a:r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12819" r="61588" b="69834"/>
          <a:stretch/>
        </p:blipFill>
        <p:spPr bwMode="auto">
          <a:xfrm>
            <a:off x="5137333" y="1370594"/>
            <a:ext cx="3754067" cy="14871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Export </a:t>
            </a:r>
            <a:r>
              <a:rPr lang="en-GB" dirty="0"/>
              <a:t>to a </a:t>
            </a:r>
            <a:r>
              <a:rPr lang="en-GB" dirty="0" smtClean="0"/>
              <a:t>Stereo </a:t>
            </a:r>
            <a:r>
              <a:rPr lang="en-GB" dirty="0"/>
              <a:t>F</a:t>
            </a:r>
            <a:r>
              <a:rPr lang="en-GB" dirty="0" smtClean="0"/>
              <a:t>ile</a:t>
            </a:r>
            <a:endParaRPr lang="en-GB" sz="1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4" b="42890"/>
          <a:stretch/>
        </p:blipFill>
        <p:spPr bwMode="auto">
          <a:xfrm>
            <a:off x="395536" y="3224190"/>
            <a:ext cx="3326813" cy="3270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 t="18141" r="19834" b="14180"/>
          <a:stretch/>
        </p:blipFill>
        <p:spPr bwMode="auto">
          <a:xfrm>
            <a:off x="3863916" y="3224190"/>
            <a:ext cx="5027484" cy="3270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67544" y="1190826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Press </a:t>
            </a:r>
            <a:r>
              <a:rPr lang="en-GB" dirty="0" err="1" smtClean="0"/>
              <a:t>Ctrl+A</a:t>
            </a:r>
            <a:r>
              <a:rPr lang="en-GB" dirty="0" smtClean="0"/>
              <a:t> to select all of your work and the ‘P’ to set parameters.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File &gt; Export &gt; Audio </a:t>
            </a:r>
            <a:r>
              <a:rPr lang="en-GB" dirty="0" err="1" smtClean="0"/>
              <a:t>Mixdown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Add your name and choose your path then select Export</a:t>
            </a: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20072" y="146611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331000" y="335699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471790" y="3356991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Export </a:t>
            </a:r>
            <a:r>
              <a:rPr lang="en-GB" dirty="0"/>
              <a:t>to a </a:t>
            </a:r>
            <a:r>
              <a:rPr lang="en-GB" dirty="0" smtClean="0"/>
              <a:t>Stereo </a:t>
            </a:r>
            <a:r>
              <a:rPr lang="en-GB" dirty="0"/>
              <a:t>F</a:t>
            </a:r>
            <a:r>
              <a:rPr lang="en-GB" dirty="0" smtClean="0"/>
              <a:t>ile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how you have exported your track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50251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 - WAV, </a:t>
                      </a:r>
                      <a:r>
                        <a:rPr lang="en-GB" sz="1200" dirty="0" err="1" smtClean="0"/>
                        <a:t>Aiff</a:t>
                      </a:r>
                      <a:r>
                        <a:rPr lang="en-GB" sz="1200" dirty="0" smtClean="0"/>
                        <a:t>, mp3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(M &amp; D) Explain why you have chosen to use the</a:t>
                      </a:r>
                      <a:r>
                        <a:rPr lang="en-GB" sz="1200" baseline="0" dirty="0" smtClean="0"/>
                        <a:t> file type you did and compare the other file types.</a:t>
                      </a:r>
                      <a:endParaRPr lang="en-GB" sz="1200" dirty="0" smtClean="0"/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Copy your final stereo file into this slide</a:t>
                      </a:r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4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Unit 01 Using a Digital Audio Workstation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Learning outcome 3: Review a completed musical project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15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50405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VCERT MUSIC TECHNOLOGY Unit 1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2131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LO3 - The </a:t>
            </a:r>
            <a:r>
              <a:rPr lang="en-GB" sz="1600" b="1" dirty="0"/>
              <a:t>learner </a:t>
            </a:r>
            <a:r>
              <a:rPr lang="en-GB" sz="1600" b="1" dirty="0" smtClean="0"/>
              <a:t>will</a:t>
            </a:r>
            <a:r>
              <a:rPr lang="en-GB" sz="1300" dirty="0" smtClean="0"/>
              <a:t>: </a:t>
            </a:r>
            <a:endParaRPr lang="en-GB" sz="13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08369"/>
              </p:ext>
            </p:extLst>
          </p:nvPr>
        </p:nvGraphicFramePr>
        <p:xfrm>
          <a:off x="251519" y="980729"/>
          <a:ext cx="8784976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1510179">
                <a:tc gridSpan="2"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en-GB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well did you meet the brief?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en-GB" sz="12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(D) State conclusions which include relevant and specific detail about the success of their work in relation to the brief</a:t>
                      </a:r>
                      <a:endParaRPr lang="en-GB" sz="1200" baseline="0" dirty="0" smtClean="0"/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89226">
                <a:tc>
                  <a:txBody>
                    <a:bodyPr/>
                    <a:lstStyle/>
                    <a:p>
                      <a:r>
                        <a:rPr lang="en-GB" sz="1200" b="1" u="sng" dirty="0" smtClean="0"/>
                        <a:t>2. Strengths</a:t>
                      </a:r>
                      <a:endParaRPr lang="en-GB" sz="1200" b="1" u="sng" baseline="0" dirty="0" smtClean="0"/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baseline="0" dirty="0" smtClean="0"/>
                        <a:t>(M) How did they affected the overall outcome?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(D) How did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strengths affect</a:t>
                      </a:r>
                      <a:r>
                        <a:rPr lang="en-GB" sz="1200" baseline="0" dirty="0" smtClean="0"/>
                        <a:t> your </a:t>
                      </a:r>
                      <a:r>
                        <a:rPr lang="en-GB" sz="1200" dirty="0" smtClean="0"/>
                        <a:t>ability to complete specific areas of the brief.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baseline="0" dirty="0" smtClean="0"/>
                        <a:t>3. Weaknesses</a:t>
                      </a:r>
                    </a:p>
                    <a:p>
                      <a:endParaRPr lang="en-GB" sz="1200" b="1" u="sng" baseline="0" dirty="0" smtClean="0"/>
                    </a:p>
                    <a:p>
                      <a:r>
                        <a:rPr lang="en-GB" sz="1200" b="0" u="none" baseline="0" dirty="0" smtClean="0"/>
                        <a:t>(M) How did they affected the overall outcome?</a:t>
                      </a:r>
                    </a:p>
                    <a:p>
                      <a:endParaRPr lang="en-GB" sz="12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(D)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How did</a:t>
                      </a:r>
                      <a:r>
                        <a:rPr lang="en-GB" sz="1200" baseline="0" dirty="0" smtClean="0"/>
                        <a:t> weaknesses</a:t>
                      </a:r>
                      <a:r>
                        <a:rPr lang="en-GB" sz="1200" dirty="0" smtClean="0"/>
                        <a:t> affect</a:t>
                      </a:r>
                      <a:r>
                        <a:rPr lang="en-GB" sz="1200" baseline="0" dirty="0" smtClean="0"/>
                        <a:t> your </a:t>
                      </a:r>
                      <a:r>
                        <a:rPr lang="en-GB" sz="1200" dirty="0" smtClean="0"/>
                        <a:t>ability to complete specific areas of the brief. </a:t>
                      </a:r>
                    </a:p>
                    <a:p>
                      <a:endParaRPr lang="en-GB" sz="1200" b="0" u="none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26">
                <a:tc gridSpan="2">
                  <a:txBody>
                    <a:bodyPr/>
                    <a:lstStyle/>
                    <a:p>
                      <a:r>
                        <a:rPr lang="en-GB" sz="1200" b="1" u="sng" baseline="0" dirty="0" smtClean="0"/>
                        <a:t>4. How would you improve your project?</a:t>
                      </a:r>
                    </a:p>
                    <a:p>
                      <a:endParaRPr lang="en-GB" sz="1200" b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baseline="0" dirty="0" smtClean="0"/>
                        <a:t>(M/ D) State specific and technically correct ways in which your project can be improved.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 smtClean="0"/>
                    </a:p>
                    <a:p>
                      <a:endParaRPr lang="en-GB" sz="1200" b="1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9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733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Open Cubase in Shared Documents &gt; Shortcuts &gt; Cubase Elements 6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Select - More &gt; Empty &gt; Create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389" r="70561" b="1"/>
          <a:stretch/>
        </p:blipFill>
        <p:spPr bwMode="auto">
          <a:xfrm>
            <a:off x="395536" y="2757280"/>
            <a:ext cx="3585519" cy="39287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t="12937" r="26892" b="12742"/>
          <a:stretch/>
        </p:blipFill>
        <p:spPr bwMode="auto">
          <a:xfrm>
            <a:off x="4980991" y="2757280"/>
            <a:ext cx="3839481" cy="3853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95536" y="275728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80991" y="275728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504056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VCERT MUSIC TECHNOLOGY Unit 1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2131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LO3 - The </a:t>
            </a:r>
            <a:r>
              <a:rPr lang="en-GB" sz="1600" b="1" dirty="0"/>
              <a:t>learner </a:t>
            </a:r>
            <a:r>
              <a:rPr lang="en-GB" sz="1600" b="1" dirty="0" smtClean="0"/>
              <a:t>will</a:t>
            </a:r>
            <a:r>
              <a:rPr lang="en-GB" sz="1300" dirty="0" smtClean="0"/>
              <a:t>: </a:t>
            </a:r>
            <a:endParaRPr lang="en-GB" sz="13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67384"/>
              </p:ext>
            </p:extLst>
          </p:nvPr>
        </p:nvGraphicFramePr>
        <p:xfrm>
          <a:off x="251520" y="980729"/>
          <a:ext cx="8640959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9"/>
              </a:tblGrid>
              <a:tr h="1510179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en-GB" sz="1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Musical outcome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(D) Conclude your musical outcome</a:t>
                      </a:r>
                      <a:endParaRPr lang="en-GB" sz="1200" baseline="0" dirty="0" smtClean="0"/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26">
                <a:tc>
                  <a:txBody>
                    <a:bodyPr/>
                    <a:lstStyle/>
                    <a:p>
                      <a:r>
                        <a:rPr lang="en-GB" sz="1200" b="1" u="sng" dirty="0" smtClean="0"/>
                        <a:t>2.  Use of MIDI &amp; audio</a:t>
                      </a:r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baseline="0" dirty="0" smtClean="0"/>
                        <a:t>(M/ D) State specifically what ways you have used MIDI and Audio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b="1" u="sng" baseline="0" dirty="0" smtClean="0"/>
                        <a:t>3.  Use of editing tools</a:t>
                      </a:r>
                    </a:p>
                    <a:p>
                      <a:pPr marL="0" indent="0">
                        <a:buNone/>
                      </a:pPr>
                      <a:endParaRPr lang="en-GB" sz="1200" b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baseline="0" dirty="0" smtClean="0"/>
                        <a:t>(M/ D) State specifically what ways you have used editing tools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baseline="0" dirty="0" smtClean="0"/>
                    </a:p>
                    <a:p>
                      <a:endParaRPr lang="en-GB" sz="1200" b="1" u="sng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Tracker</a:t>
            </a:r>
            <a:endParaRPr lang="en-GB" dirty="0"/>
          </a:p>
        </p:txBody>
      </p:sp>
      <p:sp>
        <p:nvSpPr>
          <p:cNvPr id="5" name="AutoShape 4" descr="Image result for MIDI tr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Image result for MIDI tr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8" descr="Image result for MIDI tra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86714"/>
              </p:ext>
            </p:extLst>
          </p:nvPr>
        </p:nvGraphicFramePr>
        <p:xfrm>
          <a:off x="307975" y="2636912"/>
          <a:ext cx="8584505" cy="398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893"/>
                <a:gridCol w="2094401"/>
                <a:gridCol w="1978640"/>
                <a:gridCol w="2327571"/>
              </a:tblGrid>
              <a:tr h="32224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Grading descriptors</a:t>
                      </a:r>
                      <a:endParaRPr lang="en-GB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8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NYA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u="none" dirty="0">
                          <a:effectLst/>
                        </a:rPr>
                        <a:t>Pass</a:t>
                      </a:r>
                      <a:endParaRPr lang="en-GB" sz="1400" b="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Merit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Distinction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GB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08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Teacher/Assessor feedback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698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Pupil </a:t>
                      </a:r>
                      <a:r>
                        <a:rPr lang="en-GB" sz="1400" dirty="0">
                          <a:effectLst/>
                        </a:rPr>
                        <a:t>feedback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6" marR="31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4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733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Check inputs and outputs by pressing F4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t="23813" r="21320" b="25900"/>
          <a:stretch/>
        </p:blipFill>
        <p:spPr bwMode="auto">
          <a:xfrm>
            <a:off x="323528" y="2780928"/>
            <a:ext cx="7200800" cy="38408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23528" y="278092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4739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Add an Audio Track by right clicking in the grey area and selecting add audio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Change the configuration to Mono and press add track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t="24049" r="63896" b="37975"/>
          <a:stretch/>
        </p:blipFill>
        <p:spPr bwMode="auto">
          <a:xfrm>
            <a:off x="5868144" y="1239245"/>
            <a:ext cx="2808312" cy="3526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7" t="24405" r="25331" b="59326"/>
          <a:stretch/>
        </p:blipFill>
        <p:spPr bwMode="auto">
          <a:xfrm>
            <a:off x="1590483" y="5131908"/>
            <a:ext cx="7085973" cy="1394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868144" y="1239245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90483" y="515719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7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0486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Add an Instrument Track by right clicking in the grey area and selecting add Instrument track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Change the Instrument to synth&gt; </a:t>
            </a:r>
            <a:r>
              <a:rPr lang="en-GB" dirty="0" err="1" smtClean="0"/>
              <a:t>Halion</a:t>
            </a:r>
            <a:r>
              <a:rPr lang="en-GB" dirty="0" smtClean="0"/>
              <a:t> or Prologue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30217" r="61126" b="29756"/>
          <a:stretch/>
        </p:blipFill>
        <p:spPr bwMode="auto">
          <a:xfrm>
            <a:off x="5724128" y="1340768"/>
            <a:ext cx="2665983" cy="34312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15783" r="22994" b="60618"/>
          <a:stretch/>
        </p:blipFill>
        <p:spPr bwMode="auto">
          <a:xfrm>
            <a:off x="971600" y="4581128"/>
            <a:ext cx="7418511" cy="20230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724128" y="134076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71600" y="4581128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1999" y="2588908"/>
            <a:ext cx="3672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TASKS: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Select the programs bar and chose an instrument sound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Double click on the track to change the name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r="66596"/>
          <a:stretch/>
        </p:blipFill>
        <p:spPr bwMode="auto">
          <a:xfrm>
            <a:off x="611560" y="2481352"/>
            <a:ext cx="3513873" cy="4046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r="72175" b="68961"/>
          <a:stretch/>
        </p:blipFill>
        <p:spPr bwMode="auto">
          <a:xfrm>
            <a:off x="4572000" y="4869160"/>
            <a:ext cx="3816424" cy="16588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11560" y="2481352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2000" y="4869160"/>
            <a:ext cx="288032" cy="37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5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GB" dirty="0" smtClean="0"/>
              <a:t>Configuring </a:t>
            </a:r>
            <a:r>
              <a:rPr lang="en-GB" dirty="0"/>
              <a:t>software preferences</a:t>
            </a:r>
            <a:endParaRPr lang="en-GB" sz="1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51" y="2113692"/>
            <a:ext cx="733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TASKS: </a:t>
            </a:r>
            <a:r>
              <a:rPr lang="en-GB" sz="1400" dirty="0"/>
              <a:t>O</a:t>
            </a:r>
            <a:r>
              <a:rPr lang="en-GB" sz="1400" dirty="0" smtClean="0"/>
              <a:t>utline your plan for </a:t>
            </a:r>
            <a:r>
              <a:rPr lang="en-GB" sz="1400" dirty="0"/>
              <a:t>Configuring software preferences</a:t>
            </a:r>
            <a:endParaRPr lang="en-GB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87825"/>
              </p:ext>
            </p:extLst>
          </p:nvPr>
        </p:nvGraphicFramePr>
        <p:xfrm>
          <a:off x="192849" y="2694816"/>
          <a:ext cx="8699631" cy="381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9631"/>
              </a:tblGrid>
              <a:tr h="44615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Creation of Materials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7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Include screenshots  - 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setting audio ins/outs, adding software, audio and MIDI tracks</a:t>
                      </a:r>
                    </a:p>
                    <a:p>
                      <a:endParaRPr lang="en-GB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(M &amp; D)  - Explain  what process you have gone through to set up</a:t>
                      </a:r>
                      <a:r>
                        <a:rPr lang="en-GB" sz="1200" baseline="0" dirty="0" smtClean="0"/>
                        <a:t> your project.</a:t>
                      </a:r>
                    </a:p>
                    <a:p>
                      <a:endParaRPr lang="en-GB" sz="1200" dirty="0" smtClean="0"/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834</TotalTime>
  <Words>1813</Words>
  <Application>Microsoft Office PowerPoint</Application>
  <PresentationFormat>On-screen Show (4:3)</PresentationFormat>
  <Paragraphs>338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Waveform</vt:lpstr>
      <vt:lpstr>Unit 01 Using a Digital Audio Workstation</vt:lpstr>
      <vt:lpstr>Unit 1</vt:lpstr>
      <vt:lpstr>Unit 1 LO2</vt:lpstr>
      <vt:lpstr>Configuring software preferences</vt:lpstr>
      <vt:lpstr>Configuring software preferences</vt:lpstr>
      <vt:lpstr>Configuring software preferences</vt:lpstr>
      <vt:lpstr>Configuring software preferences</vt:lpstr>
      <vt:lpstr>Configuring software preferences</vt:lpstr>
      <vt:lpstr>Configuring software preferences</vt:lpstr>
      <vt:lpstr>Setting Up Interface</vt:lpstr>
      <vt:lpstr>Recording Audio</vt:lpstr>
      <vt:lpstr>Recording Audio</vt:lpstr>
      <vt:lpstr>Draw MIDI Notes</vt:lpstr>
      <vt:lpstr>Draw MIDI Notes</vt:lpstr>
      <vt:lpstr>Recording MIDI with keyboard</vt:lpstr>
      <vt:lpstr>Recording MIDI with keyboard</vt:lpstr>
      <vt:lpstr>Creating a Drum Pattern</vt:lpstr>
      <vt:lpstr>Creating a Drum Pattern</vt:lpstr>
      <vt:lpstr>Creating a Drum Pattern</vt:lpstr>
      <vt:lpstr>Tool Bar</vt:lpstr>
      <vt:lpstr>Tool Bar</vt:lpstr>
      <vt:lpstr>Quantise</vt:lpstr>
      <vt:lpstr>Quantise</vt:lpstr>
      <vt:lpstr>Automation</vt:lpstr>
      <vt:lpstr>Automation</vt:lpstr>
      <vt:lpstr>Selecting Halion</vt:lpstr>
      <vt:lpstr>Selecting Halion</vt:lpstr>
      <vt:lpstr>Selecting Prologue</vt:lpstr>
      <vt:lpstr>Selecting Prologue</vt:lpstr>
      <vt:lpstr>Adding Plug-ins</vt:lpstr>
      <vt:lpstr>Adding Plug-ins</vt:lpstr>
      <vt:lpstr>Adding EQ</vt:lpstr>
      <vt:lpstr>Adding EQ</vt:lpstr>
      <vt:lpstr>Final Mix</vt:lpstr>
      <vt:lpstr>Final Mix</vt:lpstr>
      <vt:lpstr>Export to a Stereo File</vt:lpstr>
      <vt:lpstr>Export to a Stereo File</vt:lpstr>
      <vt:lpstr>Unit 01 Using a Digital Audio Workstation</vt:lpstr>
      <vt:lpstr>VCERT MUSIC TECHNOLOGY Unit 1</vt:lpstr>
      <vt:lpstr>VCERT MUSIC TECHNOLOGY Unit 1</vt:lpstr>
      <vt:lpstr>Assessment Tracker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01 Using a Digital Audio Workstation</dc:title>
  <dc:creator>TTu</dc:creator>
  <cp:lastModifiedBy>TTu</cp:lastModifiedBy>
  <cp:revision>106</cp:revision>
  <dcterms:created xsi:type="dcterms:W3CDTF">2017-09-05T09:49:42Z</dcterms:created>
  <dcterms:modified xsi:type="dcterms:W3CDTF">2021-04-28T08:28:43Z</dcterms:modified>
</cp:coreProperties>
</file>